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326" r:id="rId5"/>
    <p:sldId id="330" r:id="rId6"/>
    <p:sldId id="336" r:id="rId7"/>
    <p:sldId id="337" r:id="rId8"/>
    <p:sldId id="338" r:id="rId9"/>
    <p:sldId id="332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64A374-3F1C-A341-45F4-46EC5F4B1C04}" name="Alexandra Vilela" initials="AV" userId="Alexandra Vilela" providerId="None"/>
  <p188:author id="{5DED24CC-19CE-E919-2AAC-D100939445C3}" name="Marcos Paixao" initials="" userId="S::marcos.paixao@compete2030.gov.pt::c6f9c01e-fceb-4864-ace6-959af56ced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4E6"/>
    <a:srgbClr val="EAEFFC"/>
    <a:srgbClr val="CCD8F9"/>
    <a:srgbClr val="FFFFFF"/>
    <a:srgbClr val="ECF8EC"/>
    <a:srgbClr val="FEFAE5"/>
    <a:srgbClr val="FCEBEA"/>
    <a:srgbClr val="46BE46"/>
    <a:srgbClr val="FF441B"/>
    <a:srgbClr val="404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9D9FD-0187-9140-85F9-60246743A26F}" v="43" dt="2025-11-21T10:39:55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88"/>
    <p:restoredTop sz="93451" autoAdjust="0"/>
  </p:normalViewPr>
  <p:slideViewPr>
    <p:cSldViewPr snapToGrid="0" showGuides="1">
      <p:cViewPr>
        <p:scale>
          <a:sx n="155" d="100"/>
          <a:sy n="155" d="100"/>
        </p:scale>
        <p:origin x="816" y="48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Paixao" userId="c6f9c01e-fceb-4864-ace6-959af56ced85" providerId="ADAL" clId="{4B266A5F-05EC-5085-9C8C-8AF0B6571DEA}"/>
    <pc:docChg chg="undo custSel addSld delSld modSld">
      <pc:chgData name="Marcos Paixao" userId="c6f9c01e-fceb-4864-ace6-959af56ced85" providerId="ADAL" clId="{4B266A5F-05EC-5085-9C8C-8AF0B6571DEA}" dt="2025-11-21T10:40:13.429" v="565" actId="478"/>
      <pc:docMkLst>
        <pc:docMk/>
      </pc:docMkLst>
      <pc:sldChg chg="addSp delSp modSp mod">
        <pc:chgData name="Marcos Paixao" userId="c6f9c01e-fceb-4864-ace6-959af56ced85" providerId="ADAL" clId="{4B266A5F-05EC-5085-9C8C-8AF0B6571DEA}" dt="2025-11-21T10:36:53.544" v="516" actId="478"/>
        <pc:sldMkLst>
          <pc:docMk/>
          <pc:sldMk cId="3451732193" sldId="326"/>
        </pc:sldMkLst>
        <pc:spChg chg="add mod">
          <ac:chgData name="Marcos Paixao" userId="c6f9c01e-fceb-4864-ace6-959af56ced85" providerId="ADAL" clId="{4B266A5F-05EC-5085-9C8C-8AF0B6571DEA}" dt="2025-11-21T10:30:19.812" v="445" actId="1076"/>
          <ac:spMkLst>
            <pc:docMk/>
            <pc:sldMk cId="3451732193" sldId="326"/>
            <ac:spMk id="5" creationId="{619F8290-7C00-A40C-1BFE-E03137AFA9F3}"/>
          </ac:spMkLst>
        </pc:spChg>
        <pc:spChg chg="add del mod">
          <ac:chgData name="Marcos Paixao" userId="c6f9c01e-fceb-4864-ace6-959af56ced85" providerId="ADAL" clId="{4B266A5F-05EC-5085-9C8C-8AF0B6571DEA}" dt="2025-11-21T10:36:53.544" v="516" actId="478"/>
          <ac:spMkLst>
            <pc:docMk/>
            <pc:sldMk cId="3451732193" sldId="326"/>
            <ac:spMk id="6" creationId="{D7E22DCF-5962-4994-42C1-ECA4DEEE5486}"/>
          </ac:spMkLst>
        </pc:spChg>
        <pc:spChg chg="mod">
          <ac:chgData name="Marcos Paixao" userId="c6f9c01e-fceb-4864-ace6-959af56ced85" providerId="ADAL" clId="{4B266A5F-05EC-5085-9C8C-8AF0B6571DEA}" dt="2025-11-21T10:30:19.812" v="445" actId="1076"/>
          <ac:spMkLst>
            <pc:docMk/>
            <pc:sldMk cId="3451732193" sldId="326"/>
            <ac:spMk id="7" creationId="{A659A91E-7712-6FFC-D3DA-1231E86A1709}"/>
          </ac:spMkLst>
        </pc:spChg>
        <pc:spChg chg="mod">
          <ac:chgData name="Marcos Paixao" userId="c6f9c01e-fceb-4864-ace6-959af56ced85" providerId="ADAL" clId="{4B266A5F-05EC-5085-9C8C-8AF0B6571DEA}" dt="2025-11-21T10:30:19.812" v="445" actId="1076"/>
          <ac:spMkLst>
            <pc:docMk/>
            <pc:sldMk cId="3451732193" sldId="326"/>
            <ac:spMk id="8" creationId="{53AFF2DB-98E4-34EA-B811-B67FD0E7679D}"/>
          </ac:spMkLst>
        </pc:spChg>
        <pc:picChg chg="mod">
          <ac:chgData name="Marcos Paixao" userId="c6f9c01e-fceb-4864-ace6-959af56ced85" providerId="ADAL" clId="{4B266A5F-05EC-5085-9C8C-8AF0B6571DEA}" dt="2025-11-21T10:30:05.136" v="444" actId="1076"/>
          <ac:picMkLst>
            <pc:docMk/>
            <pc:sldMk cId="3451732193" sldId="326"/>
            <ac:picMk id="2" creationId="{80D05081-4F74-5711-11B0-09A0E488FC3B}"/>
          </ac:picMkLst>
        </pc:picChg>
        <pc:picChg chg="mod modCrop">
          <ac:chgData name="Marcos Paixao" userId="c6f9c01e-fceb-4864-ace6-959af56ced85" providerId="ADAL" clId="{4B266A5F-05EC-5085-9C8C-8AF0B6571DEA}" dt="2025-11-21T09:27:12.816" v="5" actId="1076"/>
          <ac:picMkLst>
            <pc:docMk/>
            <pc:sldMk cId="3451732193" sldId="326"/>
            <ac:picMk id="3" creationId="{6ED5A0D2-F10F-E660-C3C3-749FECD1468D}"/>
          </ac:picMkLst>
        </pc:picChg>
        <pc:picChg chg="mod">
          <ac:chgData name="Marcos Paixao" userId="c6f9c01e-fceb-4864-ace6-959af56ced85" providerId="ADAL" clId="{4B266A5F-05EC-5085-9C8C-8AF0B6571DEA}" dt="2025-11-21T10:30:28.172" v="446" actId="12789"/>
          <ac:picMkLst>
            <pc:docMk/>
            <pc:sldMk cId="3451732193" sldId="326"/>
            <ac:picMk id="11" creationId="{0299F6F2-7204-9754-2C8E-DC7AA4269B28}"/>
          </ac:picMkLst>
        </pc:picChg>
      </pc:sldChg>
      <pc:sldChg chg="addSp delSp modSp mod">
        <pc:chgData name="Marcos Paixao" userId="c6f9c01e-fceb-4864-ace6-959af56ced85" providerId="ADAL" clId="{4B266A5F-05EC-5085-9C8C-8AF0B6571DEA}" dt="2025-11-21T10:39:11.900" v="547" actId="14100"/>
        <pc:sldMkLst>
          <pc:docMk/>
          <pc:sldMk cId="1391017772" sldId="330"/>
        </pc:sldMkLst>
        <pc:spChg chg="add mod">
          <ac:chgData name="Marcos Paixao" userId="c6f9c01e-fceb-4864-ace6-959af56ced85" providerId="ADAL" clId="{4B266A5F-05EC-5085-9C8C-8AF0B6571DEA}" dt="2025-11-21T10:25:28.255" v="392" actId="403"/>
          <ac:spMkLst>
            <pc:docMk/>
            <pc:sldMk cId="1391017772" sldId="330"/>
            <ac:spMk id="6" creationId="{A93C8E3C-9EB3-1FB1-3638-5D9E4C2D9AAB}"/>
          </ac:spMkLst>
        </pc:spChg>
        <pc:spChg chg="add mod">
          <ac:chgData name="Marcos Paixao" userId="c6f9c01e-fceb-4864-ace6-959af56ced85" providerId="ADAL" clId="{4B266A5F-05EC-5085-9C8C-8AF0B6571DEA}" dt="2025-11-21T10:11:32.859" v="284" actId="207"/>
          <ac:spMkLst>
            <pc:docMk/>
            <pc:sldMk cId="1391017772" sldId="330"/>
            <ac:spMk id="9" creationId="{CB58FD52-C5C4-8C13-5F41-30969A2D5072}"/>
          </ac:spMkLst>
        </pc:spChg>
        <pc:spChg chg="add mod">
          <ac:chgData name="Marcos Paixao" userId="c6f9c01e-fceb-4864-ace6-959af56ced85" providerId="ADAL" clId="{4B266A5F-05EC-5085-9C8C-8AF0B6571DEA}" dt="2025-11-21T10:24:53.374" v="387" actId="20577"/>
          <ac:spMkLst>
            <pc:docMk/>
            <pc:sldMk cId="1391017772" sldId="330"/>
            <ac:spMk id="10" creationId="{2AA13472-CB82-5D7C-70CD-3A6DB60F603C}"/>
          </ac:spMkLst>
        </pc:spChg>
        <pc:spChg chg="add del mod">
          <ac:chgData name="Marcos Paixao" userId="c6f9c01e-fceb-4864-ace6-959af56ced85" providerId="ADAL" clId="{4B266A5F-05EC-5085-9C8C-8AF0B6571DEA}" dt="2025-11-21T10:11:16.120" v="281" actId="478"/>
          <ac:spMkLst>
            <pc:docMk/>
            <pc:sldMk cId="1391017772" sldId="330"/>
            <ac:spMk id="11" creationId="{A4E5D02F-B732-4B68-A931-104DE0B5FC1A}"/>
          </ac:spMkLst>
        </pc:spChg>
        <pc:spChg chg="add mod">
          <ac:chgData name="Marcos Paixao" userId="c6f9c01e-fceb-4864-ace6-959af56ced85" providerId="ADAL" clId="{4B266A5F-05EC-5085-9C8C-8AF0B6571DEA}" dt="2025-11-21T10:11:39.293" v="285" actId="14100"/>
          <ac:spMkLst>
            <pc:docMk/>
            <pc:sldMk cId="1391017772" sldId="330"/>
            <ac:spMk id="12" creationId="{1849338B-CDC4-6F77-ADB3-636080C25EE5}"/>
          </ac:spMkLst>
        </pc:spChg>
        <pc:spChg chg="add mod">
          <ac:chgData name="Marcos Paixao" userId="c6f9c01e-fceb-4864-ace6-959af56ced85" providerId="ADAL" clId="{4B266A5F-05EC-5085-9C8C-8AF0B6571DEA}" dt="2025-11-21T10:38:46.768" v="543" actId="1582"/>
          <ac:spMkLst>
            <pc:docMk/>
            <pc:sldMk cId="1391017772" sldId="330"/>
            <ac:spMk id="13" creationId="{6A59CFAC-6516-2D33-944C-E736DDD956CC}"/>
          </ac:spMkLst>
        </pc:spChg>
        <pc:graphicFrameChg chg="del mod">
          <ac:chgData name="Marcos Paixao" userId="c6f9c01e-fceb-4864-ace6-959af56ced85" providerId="ADAL" clId="{4B266A5F-05EC-5085-9C8C-8AF0B6571DEA}" dt="2025-11-21T09:49:41.671" v="98" actId="478"/>
          <ac:graphicFrameMkLst>
            <pc:docMk/>
            <pc:sldMk cId="1391017772" sldId="330"/>
            <ac:graphicFrameMk id="38" creationId="{FD990F2B-CB5D-F6EA-830B-073D35FCEDA0}"/>
          </ac:graphicFrameMkLst>
        </pc:graphicFrameChg>
        <pc:picChg chg="del">
          <ac:chgData name="Marcos Paixao" userId="c6f9c01e-fceb-4864-ace6-959af56ced85" providerId="ADAL" clId="{4B266A5F-05EC-5085-9C8C-8AF0B6571DEA}" dt="2025-11-21T09:30:28.268" v="41" actId="478"/>
          <ac:picMkLst>
            <pc:docMk/>
            <pc:sldMk cId="1391017772" sldId="330"/>
            <ac:picMk id="2" creationId="{F00747EA-9F98-1F72-9969-8AA65C14E9B9}"/>
          </ac:picMkLst>
        </pc:picChg>
        <pc:picChg chg="add mod modCrop">
          <ac:chgData name="Marcos Paixao" userId="c6f9c01e-fceb-4864-ace6-959af56ced85" providerId="ADAL" clId="{4B266A5F-05EC-5085-9C8C-8AF0B6571DEA}" dt="2025-11-21T10:32:15.284" v="470" actId="1076"/>
          <ac:picMkLst>
            <pc:docMk/>
            <pc:sldMk cId="1391017772" sldId="330"/>
            <ac:picMk id="4" creationId="{142AA207-881B-0C93-C444-61BD1FFA65A8}"/>
          </ac:picMkLst>
        </pc:picChg>
        <pc:picChg chg="add del mod">
          <ac:chgData name="Marcos Paixao" userId="c6f9c01e-fceb-4864-ace6-959af56ced85" providerId="ADAL" clId="{4B266A5F-05EC-5085-9C8C-8AF0B6571DEA}" dt="2025-11-21T10:38:10.732" v="531" actId="478"/>
          <ac:picMkLst>
            <pc:docMk/>
            <pc:sldMk cId="1391017772" sldId="330"/>
            <ac:picMk id="18" creationId="{40AB2935-06C0-5E0E-DBE0-CD41B5AAC47D}"/>
          </ac:picMkLst>
        </pc:picChg>
        <pc:picChg chg="add mod">
          <ac:chgData name="Marcos Paixao" userId="c6f9c01e-fceb-4864-ace6-959af56ced85" providerId="ADAL" clId="{4B266A5F-05EC-5085-9C8C-8AF0B6571DEA}" dt="2025-11-21T10:39:11.900" v="547" actId="14100"/>
          <ac:picMkLst>
            <pc:docMk/>
            <pc:sldMk cId="1391017772" sldId="330"/>
            <ac:picMk id="20" creationId="{19CFB80D-7ACE-3EE1-DC34-262666D774B6}"/>
          </ac:picMkLst>
        </pc:picChg>
      </pc:sldChg>
      <pc:sldChg chg="addSp delSp modSp mod">
        <pc:chgData name="Marcos Paixao" userId="c6f9c01e-fceb-4864-ace6-959af56ced85" providerId="ADAL" clId="{4B266A5F-05EC-5085-9C8C-8AF0B6571DEA}" dt="2025-11-21T10:40:13.429" v="565" actId="478"/>
        <pc:sldMkLst>
          <pc:docMk/>
          <pc:sldMk cId="3017546644" sldId="332"/>
        </pc:sldMkLst>
        <pc:spChg chg="mod">
          <ac:chgData name="Marcos Paixao" userId="c6f9c01e-fceb-4864-ace6-959af56ced85" providerId="ADAL" clId="{4B266A5F-05EC-5085-9C8C-8AF0B6571DEA}" dt="2025-11-21T10:36:07.495" v="509" actId="1076"/>
          <ac:spMkLst>
            <pc:docMk/>
            <pc:sldMk cId="3017546644" sldId="332"/>
            <ac:spMk id="5" creationId="{3B8015E6-81E3-D06D-5CFE-562CFD2F1D9C}"/>
          </ac:spMkLst>
        </pc:spChg>
        <pc:spChg chg="mod">
          <ac:chgData name="Marcos Paixao" userId="c6f9c01e-fceb-4864-ace6-959af56ced85" providerId="ADAL" clId="{4B266A5F-05EC-5085-9C8C-8AF0B6571DEA}" dt="2025-11-21T10:29:12.595" v="441" actId="208"/>
          <ac:spMkLst>
            <pc:docMk/>
            <pc:sldMk cId="3017546644" sldId="332"/>
            <ac:spMk id="6" creationId="{164E6725-7FD2-51C3-396B-12059647BB30}"/>
          </ac:spMkLst>
        </pc:spChg>
        <pc:spChg chg="add mod">
          <ac:chgData name="Marcos Paixao" userId="c6f9c01e-fceb-4864-ace6-959af56ced85" providerId="ADAL" clId="{4B266A5F-05EC-5085-9C8C-8AF0B6571DEA}" dt="2025-11-21T10:35:18.614" v="498" actId="14100"/>
          <ac:spMkLst>
            <pc:docMk/>
            <pc:sldMk cId="3017546644" sldId="332"/>
            <ac:spMk id="7" creationId="{12B675F5-90AB-C624-DFD2-A66D29E06617}"/>
          </ac:spMkLst>
        </pc:spChg>
        <pc:spChg chg="add mod">
          <ac:chgData name="Marcos Paixao" userId="c6f9c01e-fceb-4864-ace6-959af56ced85" providerId="ADAL" clId="{4B266A5F-05EC-5085-9C8C-8AF0B6571DEA}" dt="2025-11-21T10:36:18.867" v="513" actId="207"/>
          <ac:spMkLst>
            <pc:docMk/>
            <pc:sldMk cId="3017546644" sldId="332"/>
            <ac:spMk id="9" creationId="{58BC5662-A9FA-37F7-00F7-47F0265D95DA}"/>
          </ac:spMkLst>
        </pc:spChg>
        <pc:spChg chg="mod">
          <ac:chgData name="Marcos Paixao" userId="c6f9c01e-fceb-4864-ace6-959af56ced85" providerId="ADAL" clId="{4B266A5F-05EC-5085-9C8C-8AF0B6571DEA}" dt="2025-11-21T10:28:21.245" v="421" actId="1076"/>
          <ac:spMkLst>
            <pc:docMk/>
            <pc:sldMk cId="3017546644" sldId="332"/>
            <ac:spMk id="10" creationId="{8B5DEC04-BF5C-E00D-FED5-FF6748B2E9B2}"/>
          </ac:spMkLst>
        </pc:spChg>
        <pc:picChg chg="mod">
          <ac:chgData name="Marcos Paixao" userId="c6f9c01e-fceb-4864-ace6-959af56ced85" providerId="ADAL" clId="{4B266A5F-05EC-5085-9C8C-8AF0B6571DEA}" dt="2025-11-21T10:35:35.753" v="501" actId="12789"/>
          <ac:picMkLst>
            <pc:docMk/>
            <pc:sldMk cId="3017546644" sldId="332"/>
            <ac:picMk id="2" creationId="{57BDA4B6-E306-014B-6640-49BA891CAFC0}"/>
          </ac:picMkLst>
        </pc:picChg>
        <pc:picChg chg="mod">
          <ac:chgData name="Marcos Paixao" userId="c6f9c01e-fceb-4864-ace6-959af56ced85" providerId="ADAL" clId="{4B266A5F-05EC-5085-9C8C-8AF0B6571DEA}" dt="2025-11-21T10:35:55.410" v="508" actId="1076"/>
          <ac:picMkLst>
            <pc:docMk/>
            <pc:sldMk cId="3017546644" sldId="332"/>
            <ac:picMk id="3" creationId="{38FBE4FF-2701-99E4-CC97-77E3796D3D7D}"/>
          </ac:picMkLst>
        </pc:picChg>
        <pc:picChg chg="add mod">
          <ac:chgData name="Marcos Paixao" userId="c6f9c01e-fceb-4864-ace6-959af56ced85" providerId="ADAL" clId="{4B266A5F-05EC-5085-9C8C-8AF0B6571DEA}" dt="2025-11-21T10:35:35.753" v="501" actId="12789"/>
          <ac:picMkLst>
            <pc:docMk/>
            <pc:sldMk cId="3017546644" sldId="332"/>
            <ac:picMk id="11" creationId="{3D3BD096-0543-04CF-7EDC-319D4E2F390B}"/>
          </ac:picMkLst>
        </pc:picChg>
        <pc:picChg chg="add del mod">
          <ac:chgData name="Marcos Paixao" userId="c6f9c01e-fceb-4864-ace6-959af56ced85" providerId="ADAL" clId="{4B266A5F-05EC-5085-9C8C-8AF0B6571DEA}" dt="2025-11-21T10:40:13.429" v="565" actId="478"/>
          <ac:picMkLst>
            <pc:docMk/>
            <pc:sldMk cId="3017546644" sldId="332"/>
            <ac:picMk id="12" creationId="{381491E7-C241-0F13-70CA-2CF07CD5D92C}"/>
          </ac:picMkLst>
        </pc:picChg>
      </pc:sldChg>
      <pc:sldChg chg="del">
        <pc:chgData name="Marcos Paixao" userId="c6f9c01e-fceb-4864-ace6-959af56ced85" providerId="ADAL" clId="{4B266A5F-05EC-5085-9C8C-8AF0B6571DEA}" dt="2025-11-21T10:10:12.498" v="269" actId="2696"/>
        <pc:sldMkLst>
          <pc:docMk/>
          <pc:sldMk cId="3181787835" sldId="333"/>
        </pc:sldMkLst>
      </pc:sldChg>
      <pc:sldChg chg="del">
        <pc:chgData name="Marcos Paixao" userId="c6f9c01e-fceb-4864-ace6-959af56ced85" providerId="ADAL" clId="{4B266A5F-05EC-5085-9C8C-8AF0B6571DEA}" dt="2025-11-21T10:10:05.974" v="268" actId="2696"/>
        <pc:sldMkLst>
          <pc:docMk/>
          <pc:sldMk cId="2190160941" sldId="334"/>
        </pc:sldMkLst>
      </pc:sldChg>
      <pc:sldChg chg="del">
        <pc:chgData name="Marcos Paixao" userId="c6f9c01e-fceb-4864-ace6-959af56ced85" providerId="ADAL" clId="{4B266A5F-05EC-5085-9C8C-8AF0B6571DEA}" dt="2025-11-21T10:27:16.445" v="404" actId="2696"/>
        <pc:sldMkLst>
          <pc:docMk/>
          <pc:sldMk cId="2861831011" sldId="335"/>
        </pc:sldMkLst>
      </pc:sldChg>
      <pc:sldChg chg="addSp delSp modSp add mod">
        <pc:chgData name="Marcos Paixao" userId="c6f9c01e-fceb-4864-ace6-959af56ced85" providerId="ADAL" clId="{4B266A5F-05EC-5085-9C8C-8AF0B6571DEA}" dt="2025-11-21T10:39:07.359" v="546" actId="14100"/>
        <pc:sldMkLst>
          <pc:docMk/>
          <pc:sldMk cId="999139862" sldId="336"/>
        </pc:sldMkLst>
        <pc:spChg chg="add mod">
          <ac:chgData name="Marcos Paixao" userId="c6f9c01e-fceb-4864-ace6-959af56ced85" providerId="ADAL" clId="{4B266A5F-05EC-5085-9C8C-8AF0B6571DEA}" dt="2025-11-21T10:06:29.175" v="242" actId="1076"/>
          <ac:spMkLst>
            <pc:docMk/>
            <pc:sldMk cId="999139862" sldId="336"/>
            <ac:spMk id="3" creationId="{7C9399C9-120B-EDC1-0C6C-6A6CCFAA9EB6}"/>
          </ac:spMkLst>
        </pc:spChg>
        <pc:spChg chg="add mod">
          <ac:chgData name="Marcos Paixao" userId="c6f9c01e-fceb-4864-ace6-959af56ced85" providerId="ADAL" clId="{4B266A5F-05EC-5085-9C8C-8AF0B6571DEA}" dt="2025-11-21T10:23:51.502" v="378" actId="255"/>
          <ac:spMkLst>
            <pc:docMk/>
            <pc:sldMk cId="999139862" sldId="336"/>
            <ac:spMk id="6" creationId="{9A6B94C7-6109-B45A-83B8-D9D556CE318E}"/>
          </ac:spMkLst>
        </pc:spChg>
        <pc:spChg chg="add mod">
          <ac:chgData name="Marcos Paixao" userId="c6f9c01e-fceb-4864-ace6-959af56ced85" providerId="ADAL" clId="{4B266A5F-05EC-5085-9C8C-8AF0B6571DEA}" dt="2025-11-21T10:04:52.725" v="224" actId="14100"/>
          <ac:spMkLst>
            <pc:docMk/>
            <pc:sldMk cId="999139862" sldId="336"/>
            <ac:spMk id="9" creationId="{E3FC38D5-40DB-4E61-89BC-05BBE4C3470C}"/>
          </ac:spMkLst>
        </pc:spChg>
        <pc:spChg chg="add del mod">
          <ac:chgData name="Marcos Paixao" userId="c6f9c01e-fceb-4864-ace6-959af56ced85" providerId="ADAL" clId="{4B266A5F-05EC-5085-9C8C-8AF0B6571DEA}" dt="2025-11-21T10:04:55.216" v="225" actId="478"/>
          <ac:spMkLst>
            <pc:docMk/>
            <pc:sldMk cId="999139862" sldId="336"/>
            <ac:spMk id="10" creationId="{26BD0D2B-0012-1DE9-7378-A9223A1B1033}"/>
          </ac:spMkLst>
        </pc:spChg>
        <pc:spChg chg="add mod">
          <ac:chgData name="Marcos Paixao" userId="c6f9c01e-fceb-4864-ace6-959af56ced85" providerId="ADAL" clId="{4B266A5F-05EC-5085-9C8C-8AF0B6571DEA}" dt="2025-11-21T10:06:36.316" v="244" actId="14100"/>
          <ac:spMkLst>
            <pc:docMk/>
            <pc:sldMk cId="999139862" sldId="336"/>
            <ac:spMk id="11" creationId="{6D7A1315-971C-813A-E213-8BAAA95E9484}"/>
          </ac:spMkLst>
        </pc:spChg>
        <pc:spChg chg="add mod">
          <ac:chgData name="Marcos Paixao" userId="c6f9c01e-fceb-4864-ace6-959af56ced85" providerId="ADAL" clId="{4B266A5F-05EC-5085-9C8C-8AF0B6571DEA}" dt="2025-11-21T10:06:51.234" v="248" actId="14100"/>
          <ac:spMkLst>
            <pc:docMk/>
            <pc:sldMk cId="999139862" sldId="336"/>
            <ac:spMk id="12" creationId="{38CEAD69-71D8-9728-19BA-C1E3C4F89D2E}"/>
          </ac:spMkLst>
        </pc:spChg>
        <pc:spChg chg="add mod">
          <ac:chgData name="Marcos Paixao" userId="c6f9c01e-fceb-4864-ace6-959af56ced85" providerId="ADAL" clId="{4B266A5F-05EC-5085-9C8C-8AF0B6571DEA}" dt="2025-11-21T10:33:12.798" v="481" actId="14100"/>
          <ac:spMkLst>
            <pc:docMk/>
            <pc:sldMk cId="999139862" sldId="336"/>
            <ac:spMk id="13" creationId="{B4BE6803-224A-1570-20F0-7D891DC4589C}"/>
          </ac:spMkLst>
        </pc:spChg>
        <pc:graphicFrameChg chg="del mod">
          <ac:chgData name="Marcos Paixao" userId="c6f9c01e-fceb-4864-ace6-959af56ced85" providerId="ADAL" clId="{4B266A5F-05EC-5085-9C8C-8AF0B6571DEA}" dt="2025-11-21T09:56:03.889" v="141" actId="478"/>
          <ac:graphicFrameMkLst>
            <pc:docMk/>
            <pc:sldMk cId="999139862" sldId="336"/>
            <ac:graphicFrameMk id="38" creationId="{5B3407AF-3775-478B-3957-01BD5CCBEF45}"/>
          </ac:graphicFrameMkLst>
        </pc:graphicFrameChg>
        <pc:picChg chg="add mod">
          <ac:chgData name="Marcos Paixao" userId="c6f9c01e-fceb-4864-ace6-959af56ced85" providerId="ADAL" clId="{4B266A5F-05EC-5085-9C8C-8AF0B6571DEA}" dt="2025-11-21T10:39:07.359" v="546" actId="14100"/>
          <ac:picMkLst>
            <pc:docMk/>
            <pc:sldMk cId="999139862" sldId="336"/>
            <ac:picMk id="18" creationId="{F778BB6C-55E2-3754-A6F9-5630223C03EF}"/>
          </ac:picMkLst>
        </pc:picChg>
      </pc:sldChg>
      <pc:sldChg chg="addSp delSp modSp add mod">
        <pc:chgData name="Marcos Paixao" userId="c6f9c01e-fceb-4864-ace6-959af56ced85" providerId="ADAL" clId="{4B266A5F-05EC-5085-9C8C-8AF0B6571DEA}" dt="2025-11-21T10:39:03.770" v="545" actId="14100"/>
        <pc:sldMkLst>
          <pc:docMk/>
          <pc:sldMk cId="3924173163" sldId="337"/>
        </pc:sldMkLst>
        <pc:spChg chg="add mod">
          <ac:chgData name="Marcos Paixao" userId="c6f9c01e-fceb-4864-ace6-959af56ced85" providerId="ADAL" clId="{4B266A5F-05EC-5085-9C8C-8AF0B6571DEA}" dt="2025-11-21T10:07:29.328" v="255"/>
          <ac:spMkLst>
            <pc:docMk/>
            <pc:sldMk cId="3924173163" sldId="337"/>
            <ac:spMk id="2" creationId="{AF97C584-0124-5256-184B-592AC0BC9149}"/>
          </ac:spMkLst>
        </pc:spChg>
        <pc:spChg chg="add mod">
          <ac:chgData name="Marcos Paixao" userId="c6f9c01e-fceb-4864-ace6-959af56ced85" providerId="ADAL" clId="{4B266A5F-05EC-5085-9C8C-8AF0B6571DEA}" dt="2025-11-21T10:07:29.328" v="255"/>
          <ac:spMkLst>
            <pc:docMk/>
            <pc:sldMk cId="3924173163" sldId="337"/>
            <ac:spMk id="3" creationId="{D394CFD6-59D4-52F7-5FB0-47C83813CC21}"/>
          </ac:spMkLst>
        </pc:spChg>
        <pc:spChg chg="add mod">
          <ac:chgData name="Marcos Paixao" userId="c6f9c01e-fceb-4864-ace6-959af56ced85" providerId="ADAL" clId="{4B266A5F-05EC-5085-9C8C-8AF0B6571DEA}" dt="2025-11-21T10:08:35.681" v="262" actId="14100"/>
          <ac:spMkLst>
            <pc:docMk/>
            <pc:sldMk cId="3924173163" sldId="337"/>
            <ac:spMk id="4" creationId="{64B227AC-43BD-0F89-51FF-35DDBCD6C8DE}"/>
          </ac:spMkLst>
        </pc:spChg>
        <pc:spChg chg="add mod">
          <ac:chgData name="Marcos Paixao" userId="c6f9c01e-fceb-4864-ace6-959af56ced85" providerId="ADAL" clId="{4B266A5F-05EC-5085-9C8C-8AF0B6571DEA}" dt="2025-11-21T10:37:48.901" v="523" actId="14100"/>
          <ac:spMkLst>
            <pc:docMk/>
            <pc:sldMk cId="3924173163" sldId="337"/>
            <ac:spMk id="6" creationId="{F25556E8-116C-33E3-C555-07022674AB1C}"/>
          </ac:spMkLst>
        </pc:spChg>
        <pc:spChg chg="add mod">
          <ac:chgData name="Marcos Paixao" userId="c6f9c01e-fceb-4864-ace6-959af56ced85" providerId="ADAL" clId="{4B266A5F-05EC-5085-9C8C-8AF0B6571DEA}" dt="2025-11-21T10:24:37.245" v="384" actId="20577"/>
          <ac:spMkLst>
            <pc:docMk/>
            <pc:sldMk cId="3924173163" sldId="337"/>
            <ac:spMk id="9" creationId="{802068EF-6559-66F2-F2B7-B231A4C5B50C}"/>
          </ac:spMkLst>
        </pc:spChg>
        <pc:spChg chg="add mod">
          <ac:chgData name="Marcos Paixao" userId="c6f9c01e-fceb-4864-ace6-959af56ced85" providerId="ADAL" clId="{4B266A5F-05EC-5085-9C8C-8AF0B6571DEA}" dt="2025-11-21T10:37:54.449" v="525" actId="14100"/>
          <ac:spMkLst>
            <pc:docMk/>
            <pc:sldMk cId="3924173163" sldId="337"/>
            <ac:spMk id="10" creationId="{B8619A38-BC6A-C0F0-9ED0-EB7262FE6DFB}"/>
          </ac:spMkLst>
        </pc:spChg>
        <pc:graphicFrameChg chg="del mod">
          <ac:chgData name="Marcos Paixao" userId="c6f9c01e-fceb-4864-ace6-959af56ced85" providerId="ADAL" clId="{4B266A5F-05EC-5085-9C8C-8AF0B6571DEA}" dt="2025-11-21T10:24:41.564" v="385" actId="478"/>
          <ac:graphicFrameMkLst>
            <pc:docMk/>
            <pc:sldMk cId="3924173163" sldId="337"/>
            <ac:graphicFrameMk id="38" creationId="{18B24DDA-6292-B9C2-D706-2B9FE768460D}"/>
          </ac:graphicFrameMkLst>
        </pc:graphicFrameChg>
        <pc:picChg chg="add mod">
          <ac:chgData name="Marcos Paixao" userId="c6f9c01e-fceb-4864-ace6-959af56ced85" providerId="ADAL" clId="{4B266A5F-05EC-5085-9C8C-8AF0B6571DEA}" dt="2025-11-21T10:39:03.770" v="545" actId="14100"/>
          <ac:picMkLst>
            <pc:docMk/>
            <pc:sldMk cId="3924173163" sldId="337"/>
            <ac:picMk id="11" creationId="{D0BDC88E-0936-30C2-D8E8-8D1050488D70}"/>
          </ac:picMkLst>
        </pc:picChg>
      </pc:sldChg>
      <pc:sldChg chg="addSp delSp modSp add mod modNotesTx">
        <pc:chgData name="Marcos Paixao" userId="c6f9c01e-fceb-4864-ace6-959af56ced85" providerId="ADAL" clId="{4B266A5F-05EC-5085-9C8C-8AF0B6571DEA}" dt="2025-11-21T10:38:58.314" v="544" actId="14100"/>
        <pc:sldMkLst>
          <pc:docMk/>
          <pc:sldMk cId="3796939411" sldId="338"/>
        </pc:sldMkLst>
        <pc:spChg chg="mod">
          <ac:chgData name="Marcos Paixao" userId="c6f9c01e-fceb-4864-ace6-959af56ced85" providerId="ADAL" clId="{4B266A5F-05EC-5085-9C8C-8AF0B6571DEA}" dt="2025-11-21T10:12:20.618" v="288" actId="20577"/>
          <ac:spMkLst>
            <pc:docMk/>
            <pc:sldMk cId="3796939411" sldId="338"/>
            <ac:spMk id="4" creationId="{0B681E91-3558-7B3C-C804-6094B9A44FE7}"/>
          </ac:spMkLst>
        </pc:spChg>
        <pc:spChg chg="mod">
          <ac:chgData name="Marcos Paixao" userId="c6f9c01e-fceb-4864-ace6-959af56ced85" providerId="ADAL" clId="{4B266A5F-05EC-5085-9C8C-8AF0B6571DEA}" dt="2025-11-21T10:26:51.992" v="403" actId="408"/>
          <ac:spMkLst>
            <pc:docMk/>
            <pc:sldMk cId="3796939411" sldId="338"/>
            <ac:spMk id="9" creationId="{B9783336-E406-B61B-1A0B-3C2D9D358AAC}"/>
          </ac:spMkLst>
        </pc:spChg>
        <pc:spChg chg="add mod">
          <ac:chgData name="Marcos Paixao" userId="c6f9c01e-fceb-4864-ace6-959af56ced85" providerId="ADAL" clId="{4B266A5F-05EC-5085-9C8C-8AF0B6571DEA}" dt="2025-11-21T10:26:51.992" v="403" actId="408"/>
          <ac:spMkLst>
            <pc:docMk/>
            <pc:sldMk cId="3796939411" sldId="338"/>
            <ac:spMk id="10" creationId="{6CF42A41-01FB-3EC4-986E-4B858A8A4E5E}"/>
          </ac:spMkLst>
        </pc:spChg>
        <pc:graphicFrameChg chg="del">
          <ac:chgData name="Marcos Paixao" userId="c6f9c01e-fceb-4864-ace6-959af56ced85" providerId="ADAL" clId="{4B266A5F-05EC-5085-9C8C-8AF0B6571DEA}" dt="2025-11-21T10:22:09.564" v="363" actId="478"/>
          <ac:graphicFrameMkLst>
            <pc:docMk/>
            <pc:sldMk cId="3796939411" sldId="338"/>
            <ac:graphicFrameMk id="38" creationId="{C02DBAF1-F4C4-0500-BF0F-36D1CAA679C4}"/>
          </ac:graphicFrameMkLst>
        </pc:graphicFrameChg>
        <pc:picChg chg="add mod">
          <ac:chgData name="Marcos Paixao" userId="c6f9c01e-fceb-4864-ace6-959af56ced85" providerId="ADAL" clId="{4B266A5F-05EC-5085-9C8C-8AF0B6571DEA}" dt="2025-11-21T10:38:58.314" v="544" actId="14100"/>
          <ac:picMkLst>
            <pc:docMk/>
            <pc:sldMk cId="3796939411" sldId="338"/>
            <ac:picMk id="18" creationId="{F7910B96-24F6-C2FF-DC8F-7C3A7802E5C4}"/>
          </ac:picMkLst>
        </pc:picChg>
        <pc:cxnChg chg="add mod">
          <ac:chgData name="Marcos Paixao" userId="c6f9c01e-fceb-4864-ace6-959af56ced85" providerId="ADAL" clId="{4B266A5F-05EC-5085-9C8C-8AF0B6571DEA}" dt="2025-11-21T10:33:48.544" v="486" actId="14100"/>
          <ac:cxnSpMkLst>
            <pc:docMk/>
            <pc:sldMk cId="3796939411" sldId="338"/>
            <ac:cxnSpMk id="12" creationId="{445A34F5-E503-6B67-15A4-8F38AA995BC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F1B26-8682-7242-852F-DB0A6B0C2C8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34A1E-91ED-A04E-B4D9-64F1597A28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196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34A1E-91ED-A04E-B4D9-64F1597A2830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957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EEEBF-E333-4761-BFA3-882469185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E51C26F-971A-1D99-DBAB-0B9E5E147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6A91BAE-CC34-7F24-7EC0-AAB7BA8E9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F375C31-0A27-4EAF-45FE-E58E6D4DE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34A1E-91ED-A04E-B4D9-64F1597A2830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216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A8FD-2492-87C0-C4CF-64A655604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DEC40B8-AD51-466F-1A83-DE9683650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0F22F1E-A218-67D5-0DBF-68FF5286C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603BB77-5446-A36E-9855-31D3573C7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34A1E-91ED-A04E-B4D9-64F1597A2830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790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3EAC5-8282-3553-56F6-5359237DE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B5A65AB-6D8A-BA41-2CDF-295C491B0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DA89441-571D-A324-62C3-E9402873E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6890BE2-2782-F838-0A64-75E7846A1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34A1E-91ED-A04E-B4D9-64F1597A283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778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96F2C-71BB-946B-5856-4B1CA6882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A49CC19-EC4A-5554-879B-8FADAFC0F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53A7968-3691-A554-CEF6-CF86B91CA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9E5CF22-F0D2-FA45-6E38-7B730739E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34A1E-91ED-A04E-B4D9-64F1597A2830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160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CC7F7-C13E-48E1-0EB0-39AC29EEB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ACEBABC-7834-6EDF-C5EF-5CC43F154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07A2573-CE3E-42F8-A5F1-4E3508FB9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EB19D27-19D8-C806-3263-266B16DBE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34A1E-91ED-A04E-B4D9-64F1597A2830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936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96ABB-39CC-3182-5609-96363A2CC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7F2E8C-FAE2-D035-DEC4-AC0E42CF9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BAB8731-A7AB-015F-A1F0-BEBB29FA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D0AD-A8D4-F24A-815C-EAAA864E427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3AC1069-18E9-BB68-8A9B-E9511ECA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0172BA4-592C-FD4A-0B52-50D6F54B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4763-217D-4842-ACA6-03822FDAAC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166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7F09D-B125-587C-B348-AEF1FCD6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F51EDDC-93A0-076C-349C-65C36A294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AAB8509-AE77-9642-50F6-758C332A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D0AD-A8D4-F24A-815C-EAAA864E427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4CC4E3D-4127-8C70-352E-9090FB87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FD0FDB3-896D-E417-4D44-B32F306A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4763-217D-4842-ACA6-03822FDAAC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071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39029F-1971-66D4-F2EA-84FA33F62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FCAB795-F3AE-CD82-CC43-6811C2A6F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0D0D27D-9DFE-168C-76B0-6AAD1F5A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D0AD-A8D4-F24A-815C-EAAA864E427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975F795-121B-BDD9-05B1-BE66D57A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451935E-4247-FAD4-5794-327B5BBB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4763-217D-4842-ACA6-03822FDAAC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39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748BF-0467-CAAA-5DB4-B6898215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7CA8049-4312-40B7-867F-40A2D6BC4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C376212-45FF-EA54-986F-311317C9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D0AD-A8D4-F24A-815C-EAAA864E427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DA669B0-7194-9E98-8375-6D14E540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5EFCEDE-0FE8-8D4E-38AF-314CD815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4763-217D-4842-ACA6-03822FDAAC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552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70A93-80F3-95C0-91A8-46D9D772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FACC7D3-EED8-B66F-F25D-8901C01B1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C4FAE53-FC54-4051-AC60-0BBD8FDA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D0AD-A8D4-F24A-815C-EAAA864E427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F4820CD-DA6B-47D6-EAB9-A27C99E1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CF4A99C-3066-01DD-AB9E-7332BEB7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4763-217D-4842-ACA6-03822FDAAC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531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B3213-7843-10E9-2A22-207452F6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DD4CF52-0BBC-A87B-EBD3-456A88E11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E5FB801-BC33-060B-A43F-6EEC8DF01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C1AFCE5-C0EC-FC99-8CB2-93968ABD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D0AD-A8D4-F24A-815C-EAAA864E427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3EE1B21-2D12-1AE5-4EB9-B9770968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06D01BD-5AFE-F874-FCAE-F06317B0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4763-217D-4842-ACA6-03822FDAAC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713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82741-58D6-DA9C-9E1A-83F761B6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5F3150A-6035-E481-B3A0-B3DA5AD04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7A0AB08-97E9-303C-50B6-2A3722A54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D5A99D7-20CD-6EA5-EB4B-F3987DA83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EC5F8AB-57B3-E878-1931-23EF56673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318EDFB-9306-50BB-1740-CC5F3D07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D0AD-A8D4-F24A-815C-EAAA864E427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4F7F3A0-1EA6-D63C-44FF-82C6160B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F4765AC-6305-038A-A976-8FCA1C86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4763-217D-4842-ACA6-03822FDAAC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702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5925F-8C2C-C150-FACE-5FA7E78A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758B77B-BA9E-2CD2-87EA-EB0E312D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D0AD-A8D4-F24A-815C-EAAA864E427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4C79E9C-8BFE-6E6D-7C5E-18F0F5E1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D67630F-2AA1-B8DC-A5B5-934CF277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4763-217D-4842-ACA6-03822FDAAC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596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364025F8-BCC9-1300-99A2-4DEEEEA7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D0AD-A8D4-F24A-815C-EAAA864E427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03ACFCA-537A-539D-F16B-D1491154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6DA7CC0-D05E-01E9-C9B5-316AAC38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4763-217D-4842-ACA6-03822FDAAC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204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C926F-7493-BB9B-CE9C-E4EE939B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8EB29E3-369F-E62E-0A84-0D10EC72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E530C43-52C3-DD86-6812-57905FF1F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777B885-150A-32BE-BAAA-96CC49D7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D0AD-A8D4-F24A-815C-EAAA864E427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6084D8-F30F-96AF-8ABB-7A583B88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D62E9C-94DE-E110-553A-E8DE23B0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4763-217D-4842-ACA6-03822FDAAC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162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2172E-C030-0727-96A8-59B16334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CB51D56-8074-FED6-1DB7-6A53124E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D5C5461-5B6C-E660-300F-2B69AFA0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717B8D0-5BE8-4DA2-BFEF-D945D01AE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D0AD-A8D4-F24A-815C-EAAA864E427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D5CB3CB-39D8-9CE7-96CF-0E8C9DB8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C957D0C-5C31-0848-43CC-096335AF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4763-217D-4842-ACA6-03822FDAAC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362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F4BB8A6-738D-4D21-A865-910FA0DF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DA8FBF6-0744-48C2-FFC7-A4BF691F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5F13557-F39C-95CC-A1D2-9AC850960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F7D0AD-A8D4-F24A-815C-EAAA864E4274}" type="datetimeFigureOut">
              <a:rPr lang="pt-PT" smtClean="0"/>
              <a:t>21/11/25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6ADDF66-2F32-AB4F-315D-F0B9A1D6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4CB795F-00E4-AAC0-CF6A-6A4F2F9A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D4763-217D-4842-ACA6-03822FDAAC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212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3.jpg"/><Relationship Id="rId5" Type="http://schemas.openxmlformats.org/officeDocument/2006/relationships/image" Target="../media/image8.png"/><Relationship Id="rId10" Type="http://schemas.openxmlformats.org/officeDocument/2006/relationships/image" Target="../media/image12.svg"/><Relationship Id="rId4" Type="http://schemas.openxmlformats.org/officeDocument/2006/relationships/image" Target="../media/image7.sv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2.svg"/><Relationship Id="rId4" Type="http://schemas.openxmlformats.org/officeDocument/2006/relationships/image" Target="../media/image7.sv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2.svg"/><Relationship Id="rId4" Type="http://schemas.openxmlformats.org/officeDocument/2006/relationships/image" Target="../media/image7.sv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2.svg"/><Relationship Id="rId4" Type="http://schemas.openxmlformats.org/officeDocument/2006/relationships/image" Target="../media/image7.sv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8.svg"/><Relationship Id="rId5" Type="http://schemas.openxmlformats.org/officeDocument/2006/relationships/image" Target="../media/image17.sv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ED5A0D2-F10F-E660-C3C3-749FECD146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513" t="11586" b="-153"/>
          <a:stretch>
            <a:fillRect/>
          </a:stretch>
        </p:blipFill>
        <p:spPr>
          <a:xfrm>
            <a:off x="6306329" y="318911"/>
            <a:ext cx="5885671" cy="653909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80D05081-4F74-5711-11B0-09A0E488F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421" y="6073559"/>
            <a:ext cx="3706499" cy="26914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659A91E-7712-6FFC-D3DA-1231E86A1709}"/>
              </a:ext>
            </a:extLst>
          </p:cNvPr>
          <p:cNvSpPr txBox="1"/>
          <p:nvPr/>
        </p:nvSpPr>
        <p:spPr>
          <a:xfrm>
            <a:off x="296533" y="1633186"/>
            <a:ext cx="4869012" cy="716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pt-PT" sz="2000" b="1" dirty="0">
                <a:solidFill>
                  <a:srgbClr val="3264E6"/>
                </a:solidFill>
                <a:latin typeface="Aptos" panose="020B0004020202020204" pitchFamily="34" charset="0"/>
              </a:rPr>
              <a:t>Portugal e o Próximo Quadro Financeiro Plurianual 2028-2034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AFF2DB-98E4-34EA-B811-B67FD0E7679D}"/>
              </a:ext>
            </a:extLst>
          </p:cNvPr>
          <p:cNvSpPr txBox="1"/>
          <p:nvPr/>
        </p:nvSpPr>
        <p:spPr>
          <a:xfrm>
            <a:off x="333856" y="3588456"/>
            <a:ext cx="43633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u="none" strike="noStrike" baseline="0" noProof="0" dirty="0">
                <a:solidFill>
                  <a:srgbClr val="3264E6"/>
                </a:solidFill>
                <a:latin typeface="Aptos" panose="020B0004020202020204" pitchFamily="34" charset="0"/>
              </a:rPr>
              <a:t>21 de Novembro</a:t>
            </a:r>
            <a:br>
              <a:rPr lang="pt-PT" sz="1400" u="none" strike="noStrike" baseline="0" noProof="0" dirty="0">
                <a:solidFill>
                  <a:srgbClr val="3264E6"/>
                </a:solidFill>
                <a:latin typeface="Aptos Light" panose="020B0004020202020204" pitchFamily="34" charset="0"/>
              </a:rPr>
            </a:br>
            <a:r>
              <a:rPr lang="pt-PT" sz="1200" u="none" strike="noStrike" baseline="0" noProof="0" dirty="0">
                <a:solidFill>
                  <a:srgbClr val="3264E6"/>
                </a:solidFill>
                <a:latin typeface="Aptos Light" panose="020B0004020202020204" pitchFamily="34" charset="0"/>
              </a:rPr>
              <a:t>Centro Jean Monnet</a:t>
            </a:r>
            <a:br>
              <a:rPr lang="pt-PT" sz="1200" u="none" strike="noStrike" baseline="0" noProof="0" dirty="0">
                <a:solidFill>
                  <a:srgbClr val="3264E6"/>
                </a:solidFill>
                <a:latin typeface="Aptos Light" panose="020B0004020202020204" pitchFamily="34" charset="0"/>
              </a:rPr>
            </a:br>
            <a:r>
              <a:rPr lang="pt-PT" sz="1200" u="none" strike="noStrike" baseline="0" noProof="0" dirty="0">
                <a:solidFill>
                  <a:srgbClr val="3264E6"/>
                </a:solidFill>
                <a:latin typeface="Aptos Light" panose="020B0004020202020204" pitchFamily="34" charset="0"/>
              </a:rPr>
              <a:t>Lisboa</a:t>
            </a:r>
            <a:endParaRPr lang="pt-PT" sz="1200" dirty="0">
              <a:solidFill>
                <a:srgbClr val="3264E6"/>
              </a:solidFill>
              <a:latin typeface="Aptos Light" panose="020B0004020202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299F6F2-7204-9754-2C8E-DC7AA4269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6605" y="3009454"/>
            <a:ext cx="2718486" cy="839092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2750118-153E-9D0B-AD9B-CC6CCCA2DFB5}"/>
              </a:ext>
            </a:extLst>
          </p:cNvPr>
          <p:cNvGrpSpPr/>
          <p:nvPr/>
        </p:nvGrpSpPr>
        <p:grpSpPr>
          <a:xfrm>
            <a:off x="0" y="0"/>
            <a:ext cx="12192000" cy="318910"/>
            <a:chOff x="0" y="0"/>
            <a:chExt cx="12207416" cy="297787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07E64C3-19B0-D56D-5425-5FF6EABB051E}"/>
                </a:ext>
              </a:extLst>
            </p:cNvPr>
            <p:cNvSpPr/>
            <p:nvPr/>
          </p:nvSpPr>
          <p:spPr>
            <a:xfrm>
              <a:off x="0" y="0"/>
              <a:ext cx="12207416" cy="297787"/>
            </a:xfrm>
            <a:prstGeom prst="rect">
              <a:avLst/>
            </a:prstGeom>
            <a:solidFill>
              <a:srgbClr val="EAEFFC"/>
            </a:solidFill>
            <a:ln w="3175">
              <a:solidFill>
                <a:srgbClr val="3264E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noProof="0" dirty="0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785C3D72-22F5-CE1E-600B-DC86EF9EF82A}"/>
                </a:ext>
              </a:extLst>
            </p:cNvPr>
            <p:cNvGrpSpPr/>
            <p:nvPr/>
          </p:nvGrpSpPr>
          <p:grpSpPr>
            <a:xfrm>
              <a:off x="0" y="0"/>
              <a:ext cx="12019054" cy="297787"/>
              <a:chOff x="0" y="0"/>
              <a:chExt cx="12019054" cy="297787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86524E5-414F-8436-A4E1-72C046248A7C}"/>
                  </a:ext>
                </a:extLst>
              </p:cNvPr>
              <p:cNvSpPr/>
              <p:nvPr/>
            </p:nvSpPr>
            <p:spPr>
              <a:xfrm>
                <a:off x="0" y="0"/>
                <a:ext cx="1302882" cy="297787"/>
              </a:xfrm>
              <a:prstGeom prst="rect">
                <a:avLst/>
              </a:prstGeom>
              <a:solidFill>
                <a:srgbClr val="3264E6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17" name="Gráfico 16">
                <a:extLst>
                  <a:ext uri="{FF2B5EF4-FFF2-40B4-BE49-F238E27FC236}">
                    <a16:creationId xmlns:a16="http://schemas.microsoft.com/office/drawing/2014/main" id="{6E4D9A4B-2F74-CBF1-B541-60B50B062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61441" y="67866"/>
                <a:ext cx="180000" cy="166668"/>
              </a:xfrm>
              <a:prstGeom prst="rect">
                <a:avLst/>
              </a:prstGeom>
            </p:spPr>
          </p:pic>
          <p:pic>
            <p:nvPicPr>
              <p:cNvPr id="18" name="Gráfico 17">
                <a:extLst>
                  <a:ext uri="{FF2B5EF4-FFF2-40B4-BE49-F238E27FC236}">
                    <a16:creationId xmlns:a16="http://schemas.microsoft.com/office/drawing/2014/main" id="{289CA8CF-E811-C189-11C5-7FEC9A0E0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399054" y="98259"/>
                <a:ext cx="10620000" cy="101269"/>
              </a:xfrm>
              <a:prstGeom prst="rect">
                <a:avLst/>
              </a:prstGeom>
            </p:spPr>
          </p:pic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9F8290-7C00-A40C-1BFE-E03137AFA9F3}"/>
              </a:ext>
            </a:extLst>
          </p:cNvPr>
          <p:cNvSpPr txBox="1"/>
          <p:nvPr/>
        </p:nvSpPr>
        <p:spPr>
          <a:xfrm>
            <a:off x="296533" y="2352412"/>
            <a:ext cx="5589139" cy="123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pt-PT" sz="4400" dirty="0">
                <a:solidFill>
                  <a:srgbClr val="3264E6"/>
                </a:solidFill>
                <a:latin typeface="Aptos Black" panose="020B0004020202020204" pitchFamily="34" charset="0"/>
              </a:rPr>
              <a:t>Competitividade e Inovação</a:t>
            </a:r>
          </a:p>
        </p:txBody>
      </p:sp>
    </p:spTree>
    <p:extLst>
      <p:ext uri="{BB962C8B-B14F-4D97-AF65-F5344CB8AC3E}">
        <p14:creationId xmlns:p14="http://schemas.microsoft.com/office/powerpoint/2010/main" val="345173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F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F42907-40DE-92C8-3813-F42ED3F8B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F2BD211-F5D4-EAF8-9E84-2CF44DFFAA33}"/>
              </a:ext>
            </a:extLst>
          </p:cNvPr>
          <p:cNvGrpSpPr/>
          <p:nvPr/>
        </p:nvGrpSpPr>
        <p:grpSpPr>
          <a:xfrm>
            <a:off x="0" y="0"/>
            <a:ext cx="12192000" cy="318910"/>
            <a:chOff x="0" y="0"/>
            <a:chExt cx="12207416" cy="297787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A58BF91-31B3-2459-7D2C-79D18B537C7B}"/>
                </a:ext>
              </a:extLst>
            </p:cNvPr>
            <p:cNvSpPr/>
            <p:nvPr/>
          </p:nvSpPr>
          <p:spPr>
            <a:xfrm>
              <a:off x="0" y="0"/>
              <a:ext cx="12207416" cy="297787"/>
            </a:xfrm>
            <a:prstGeom prst="rect">
              <a:avLst/>
            </a:prstGeom>
            <a:solidFill>
              <a:srgbClr val="EAEFFC"/>
            </a:solidFill>
            <a:ln w="3175">
              <a:solidFill>
                <a:srgbClr val="3264E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noProof="0" dirty="0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399ABA15-016B-894B-64A8-608E23586482}"/>
                </a:ext>
              </a:extLst>
            </p:cNvPr>
            <p:cNvGrpSpPr/>
            <p:nvPr/>
          </p:nvGrpSpPr>
          <p:grpSpPr>
            <a:xfrm>
              <a:off x="0" y="0"/>
              <a:ext cx="12019054" cy="297787"/>
              <a:chOff x="0" y="0"/>
              <a:chExt cx="12019054" cy="297787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2A6028B2-F5DC-8B2E-B87C-FD41AE5EB4B9}"/>
                  </a:ext>
                </a:extLst>
              </p:cNvPr>
              <p:cNvSpPr/>
              <p:nvPr/>
            </p:nvSpPr>
            <p:spPr>
              <a:xfrm>
                <a:off x="0" y="0"/>
                <a:ext cx="1302882" cy="297787"/>
              </a:xfrm>
              <a:prstGeom prst="rect">
                <a:avLst/>
              </a:prstGeom>
              <a:solidFill>
                <a:srgbClr val="3264E6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19" name="Gráfico 18">
                <a:extLst>
                  <a:ext uri="{FF2B5EF4-FFF2-40B4-BE49-F238E27FC236}">
                    <a16:creationId xmlns:a16="http://schemas.microsoft.com/office/drawing/2014/main" id="{8C1083A8-9F8A-DC35-9261-7BD60CD81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1441" y="67866"/>
                <a:ext cx="180000" cy="166668"/>
              </a:xfrm>
              <a:prstGeom prst="rect">
                <a:avLst/>
              </a:prstGeom>
            </p:spPr>
          </p:pic>
          <p:pic>
            <p:nvPicPr>
              <p:cNvPr id="23" name="Gráfico 22">
                <a:extLst>
                  <a:ext uri="{FF2B5EF4-FFF2-40B4-BE49-F238E27FC236}">
                    <a16:creationId xmlns:a16="http://schemas.microsoft.com/office/drawing/2014/main" id="{E54722AD-B72B-81E2-4C80-573B09082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399054" y="98259"/>
                <a:ext cx="10620000" cy="101269"/>
              </a:xfrm>
              <a:prstGeom prst="rect">
                <a:avLst/>
              </a:prstGeom>
            </p:spPr>
          </p:pic>
        </p:grpSp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A735539A-F0DD-91C5-B575-BD60D44E312F}"/>
              </a:ext>
            </a:extLst>
          </p:cNvPr>
          <p:cNvSpPr/>
          <p:nvPr/>
        </p:nvSpPr>
        <p:spPr>
          <a:xfrm>
            <a:off x="0" y="6187440"/>
            <a:ext cx="12192000" cy="6737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44A047F-E814-E3BF-E297-D5059BCC8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0889" y="6320791"/>
            <a:ext cx="1221469" cy="37702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183DC06E-A284-DEA0-2B1E-5CFE8D460A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24070" y="6460489"/>
            <a:ext cx="2987040" cy="21690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2AA207-881B-0C93-C444-61BD1FFA65A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0068" t="911" r="34928" b="2202"/>
          <a:stretch>
            <a:fillRect/>
          </a:stretch>
        </p:blipFill>
        <p:spPr>
          <a:xfrm>
            <a:off x="-1" y="318911"/>
            <a:ext cx="5053627" cy="5868529"/>
          </a:xfrm>
          <a:prstGeom prst="rect">
            <a:avLst/>
          </a:prstGeom>
          <a:ln w="3175">
            <a:solidFill>
              <a:srgbClr val="3264E6"/>
            </a:solidFill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B58FD52-C5C4-8C13-5F41-30969A2D5072}"/>
              </a:ext>
            </a:extLst>
          </p:cNvPr>
          <p:cNvSpPr/>
          <p:nvPr/>
        </p:nvSpPr>
        <p:spPr>
          <a:xfrm>
            <a:off x="5053628" y="1262428"/>
            <a:ext cx="3250114" cy="653155"/>
          </a:xfrm>
          <a:prstGeom prst="rect">
            <a:avLst/>
          </a:prstGeom>
          <a:noFill/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93C8E3C-9EB3-1FB1-3638-5D9E4C2D9AAB}"/>
              </a:ext>
            </a:extLst>
          </p:cNvPr>
          <p:cNvSpPr txBox="1"/>
          <p:nvPr/>
        </p:nvSpPr>
        <p:spPr>
          <a:xfrm>
            <a:off x="5433646" y="1355798"/>
            <a:ext cx="3991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3264E6"/>
                </a:solidFill>
                <a:latin typeface="Aptos Black" panose="020B0004020202020204" pitchFamily="34" charset="0"/>
              </a:rPr>
              <a:t>DESAFIOS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A13472-CB82-5D7C-70CD-3A6DB60F603C}"/>
              </a:ext>
            </a:extLst>
          </p:cNvPr>
          <p:cNvSpPr txBox="1"/>
          <p:nvPr/>
        </p:nvSpPr>
        <p:spPr>
          <a:xfrm>
            <a:off x="5433646" y="2262712"/>
            <a:ext cx="5934570" cy="301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Tipo de letra do sistema regular"/>
              <a:buChar char="→"/>
            </a:pPr>
            <a:r>
              <a:rPr lang="pt-PT" sz="1600" b="1" dirty="0">
                <a:solidFill>
                  <a:srgbClr val="3264E6"/>
                </a:solidFill>
              </a:rPr>
              <a:t>Capacidade de organização nacional em torno de prioridades – fazer escolhas</a:t>
            </a:r>
            <a:endParaRPr lang="en-US" sz="1600" b="1" dirty="0">
              <a:solidFill>
                <a:srgbClr val="3264E6"/>
              </a:solidFill>
            </a:endParaRPr>
          </a:p>
          <a:p>
            <a:pPr marL="285750" lvl="0" indent="-285750" defTabSz="8890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Tipo de letra do sistema regular"/>
              <a:buChar char="→"/>
            </a:pPr>
            <a:r>
              <a:rPr lang="pt-PT" sz="1600" b="1" dirty="0">
                <a:solidFill>
                  <a:srgbClr val="3264E6"/>
                </a:solidFill>
              </a:rPr>
              <a:t>Definir áreas prioritárias no domínio do IDI - integrar </a:t>
            </a:r>
            <a:br>
              <a:rPr lang="pt-PT" sz="1600" b="1" dirty="0">
                <a:solidFill>
                  <a:srgbClr val="3264E6"/>
                </a:solidFill>
              </a:rPr>
            </a:br>
            <a:r>
              <a:rPr lang="pt-PT" sz="1600" b="1" dirty="0">
                <a:solidFill>
                  <a:srgbClr val="3264E6"/>
                </a:solidFill>
              </a:rPr>
              <a:t>e complementar apoios da:</a:t>
            </a:r>
            <a:endParaRPr lang="en-US" sz="1600" b="1" dirty="0">
              <a:solidFill>
                <a:srgbClr val="3264E6"/>
              </a:solidFill>
            </a:endParaRPr>
          </a:p>
          <a:p>
            <a:pPr marL="742950" lvl="1" indent="-285750" algn="just" defTabSz="8890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3264E6"/>
                </a:solidFill>
              </a:rPr>
              <a:t>política de coesão</a:t>
            </a:r>
            <a:endParaRPr lang="en-US" sz="1600" dirty="0">
              <a:solidFill>
                <a:srgbClr val="3264E6"/>
              </a:solidFill>
            </a:endParaRPr>
          </a:p>
          <a:p>
            <a:pPr marL="742950" lvl="1" indent="-285750" algn="just" defTabSz="8890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3264E6"/>
                </a:solidFill>
              </a:rPr>
              <a:t>instrumentos de gestão centralizada</a:t>
            </a:r>
            <a:endParaRPr lang="en-US" sz="1600" dirty="0">
              <a:solidFill>
                <a:srgbClr val="3264E6"/>
              </a:solidFill>
            </a:endParaRPr>
          </a:p>
          <a:p>
            <a:pPr marL="742950" lvl="1" indent="-285750" algn="just" defTabSz="8890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3264E6"/>
                </a:solidFill>
              </a:rPr>
              <a:t>apoios nacionais e regionais</a:t>
            </a:r>
          </a:p>
          <a:p>
            <a:pPr marL="285750" lvl="0" indent="-285750" algn="just" defTabSz="8890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Tipo de letra do sistema regular"/>
              <a:buChar char="→"/>
            </a:pPr>
            <a:r>
              <a:rPr lang="pt-PT" sz="1600" b="1" dirty="0">
                <a:solidFill>
                  <a:srgbClr val="3264E6"/>
                </a:solidFill>
              </a:rPr>
              <a:t>Domínios estratégicos - fundamentais para construir instrumentos dirigidos às empresas</a:t>
            </a:r>
            <a:endParaRPr lang="pt-PT" sz="16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849338B-CDC4-6F77-ADB3-636080C25EE5}"/>
              </a:ext>
            </a:extLst>
          </p:cNvPr>
          <p:cNvSpPr/>
          <p:nvPr/>
        </p:nvSpPr>
        <p:spPr>
          <a:xfrm>
            <a:off x="8089557" y="1262428"/>
            <a:ext cx="4102443" cy="653155"/>
          </a:xfrm>
          <a:prstGeom prst="rect">
            <a:avLst/>
          </a:prstGeom>
          <a:pattFill prst="pct5">
            <a:fgClr>
              <a:srgbClr val="3264E6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A59CFAC-6516-2D33-944C-E736DDD956CC}"/>
              </a:ext>
            </a:extLst>
          </p:cNvPr>
          <p:cNvSpPr/>
          <p:nvPr/>
        </p:nvSpPr>
        <p:spPr>
          <a:xfrm>
            <a:off x="5053627" y="318910"/>
            <a:ext cx="7138373" cy="943518"/>
          </a:xfrm>
          <a:prstGeom prst="rect">
            <a:avLst/>
          </a:prstGeom>
          <a:pattFill prst="pct75">
            <a:fgClr>
              <a:srgbClr val="3264E6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19CFB80D-7ACE-3EE1-DC34-262666D774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56856" y="1427485"/>
            <a:ext cx="356583" cy="3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1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F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8ECBEB-7FB5-E9E8-CC70-6672EFA43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3FC38D5-40DB-4E61-89BC-05BBE4C3470C}"/>
              </a:ext>
            </a:extLst>
          </p:cNvPr>
          <p:cNvSpPr/>
          <p:nvPr/>
        </p:nvSpPr>
        <p:spPr>
          <a:xfrm>
            <a:off x="0" y="318910"/>
            <a:ext cx="354227" cy="5868530"/>
          </a:xfrm>
          <a:prstGeom prst="rect">
            <a:avLst/>
          </a:prstGeom>
          <a:pattFill prst="pct5">
            <a:fgClr>
              <a:srgbClr val="3264E6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6A334AD-0F38-C805-1653-9407CD60F8C4}"/>
              </a:ext>
            </a:extLst>
          </p:cNvPr>
          <p:cNvGrpSpPr/>
          <p:nvPr/>
        </p:nvGrpSpPr>
        <p:grpSpPr>
          <a:xfrm>
            <a:off x="0" y="0"/>
            <a:ext cx="12192000" cy="318910"/>
            <a:chOff x="0" y="0"/>
            <a:chExt cx="12207416" cy="297787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110A90F6-E836-E2F1-224D-39A98D88B3EF}"/>
                </a:ext>
              </a:extLst>
            </p:cNvPr>
            <p:cNvSpPr/>
            <p:nvPr/>
          </p:nvSpPr>
          <p:spPr>
            <a:xfrm>
              <a:off x="0" y="0"/>
              <a:ext cx="12207416" cy="297787"/>
            </a:xfrm>
            <a:prstGeom prst="rect">
              <a:avLst/>
            </a:prstGeom>
            <a:solidFill>
              <a:srgbClr val="EAEFFC"/>
            </a:solidFill>
            <a:ln w="3175">
              <a:solidFill>
                <a:srgbClr val="3264E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noProof="0" dirty="0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E646090B-BA52-A581-CB2C-CD0C269C9B22}"/>
                </a:ext>
              </a:extLst>
            </p:cNvPr>
            <p:cNvGrpSpPr/>
            <p:nvPr/>
          </p:nvGrpSpPr>
          <p:grpSpPr>
            <a:xfrm>
              <a:off x="0" y="0"/>
              <a:ext cx="12019054" cy="297787"/>
              <a:chOff x="0" y="0"/>
              <a:chExt cx="12019054" cy="297787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D1D5B70-06F1-D356-51D5-8EA87DE529B3}"/>
                  </a:ext>
                </a:extLst>
              </p:cNvPr>
              <p:cNvSpPr/>
              <p:nvPr/>
            </p:nvSpPr>
            <p:spPr>
              <a:xfrm>
                <a:off x="0" y="0"/>
                <a:ext cx="1302882" cy="297787"/>
              </a:xfrm>
              <a:prstGeom prst="rect">
                <a:avLst/>
              </a:prstGeom>
              <a:solidFill>
                <a:srgbClr val="3264E6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19" name="Gráfico 18">
                <a:extLst>
                  <a:ext uri="{FF2B5EF4-FFF2-40B4-BE49-F238E27FC236}">
                    <a16:creationId xmlns:a16="http://schemas.microsoft.com/office/drawing/2014/main" id="{B814EE6D-D5A1-514B-86CF-2AFEB55E4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1441" y="67866"/>
                <a:ext cx="180000" cy="166668"/>
              </a:xfrm>
              <a:prstGeom prst="rect">
                <a:avLst/>
              </a:prstGeom>
            </p:spPr>
          </p:pic>
          <p:pic>
            <p:nvPicPr>
              <p:cNvPr id="23" name="Gráfico 22">
                <a:extLst>
                  <a:ext uri="{FF2B5EF4-FFF2-40B4-BE49-F238E27FC236}">
                    <a16:creationId xmlns:a16="http://schemas.microsoft.com/office/drawing/2014/main" id="{CDD600C2-DD79-1C11-8461-5BC253C7F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399054" y="98259"/>
                <a:ext cx="10620000" cy="101269"/>
              </a:xfrm>
              <a:prstGeom prst="rect">
                <a:avLst/>
              </a:prstGeom>
            </p:spPr>
          </p:pic>
        </p:grpSp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9BC59F10-BB6D-1D8B-A7D1-459CAAB4F30E}"/>
              </a:ext>
            </a:extLst>
          </p:cNvPr>
          <p:cNvSpPr/>
          <p:nvPr/>
        </p:nvSpPr>
        <p:spPr>
          <a:xfrm>
            <a:off x="0" y="6187440"/>
            <a:ext cx="12192000" cy="6737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4F36B38-F7BC-53CC-9BB7-44345CB85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0889" y="6320791"/>
            <a:ext cx="1221469" cy="37702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619D9FC-803A-BED3-C97C-7B3D8565E6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24070" y="6460489"/>
            <a:ext cx="2987040" cy="21690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A6B94C7-6109-B45A-83B8-D9D556CE318E}"/>
              </a:ext>
            </a:extLst>
          </p:cNvPr>
          <p:cNvSpPr txBox="1"/>
          <p:nvPr/>
        </p:nvSpPr>
        <p:spPr>
          <a:xfrm>
            <a:off x="560732" y="1568114"/>
            <a:ext cx="11230222" cy="4205762"/>
          </a:xfrm>
          <a:prstGeom prst="rect">
            <a:avLst/>
          </a:prstGeom>
          <a:noFill/>
        </p:spPr>
        <p:txBody>
          <a:bodyPr wrap="square" numCol="2" spcCol="720000">
            <a:noAutofit/>
          </a:bodyPr>
          <a:lstStyle/>
          <a:p>
            <a:pPr marL="285750" lvl="0" indent="-285750" algn="l" defTabSz="6223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Tipo de letra do sistema regular"/>
              <a:buChar char="→"/>
            </a:pPr>
            <a: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  <a:t>Domínios estratégicos prioritários estabelecidos para apoio do FEC – foco tecnologias críticas:</a:t>
            </a:r>
            <a:endParaRPr lang="en-US" sz="1600" kern="1200" dirty="0">
              <a:solidFill>
                <a:srgbClr val="3264E6"/>
              </a:solidFill>
            </a:endParaRPr>
          </a:p>
          <a:p>
            <a:pPr marL="742950" lvl="1" indent="-285750" defTabSz="889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kern="1200" dirty="0">
                <a:solidFill>
                  <a:srgbClr val="3264E6"/>
                </a:solidFill>
                <a:latin typeface="Aptos" panose="020B0004020202020204" pitchFamily="34" charset="0"/>
              </a:rPr>
              <a:t>Transição limpa e descarbonização</a:t>
            </a: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: investir </a:t>
            </a:r>
            <a:b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</a:b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em tecnologias que promovam a energia limpa, </a:t>
            </a:r>
            <a:b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</a:b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a sustentabilidade e a redução das emissões</a:t>
            </a:r>
            <a:endParaRPr lang="en-US" sz="1600" kern="1200" dirty="0">
              <a:solidFill>
                <a:srgbClr val="3264E6"/>
              </a:solidFill>
              <a:latin typeface="Aptos Light" panose="020B0004020202020204" pitchFamily="34" charset="0"/>
            </a:endParaRPr>
          </a:p>
          <a:p>
            <a:pPr marL="742950" lvl="1" indent="-285750" defTabSz="889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kern="1200" dirty="0">
                <a:solidFill>
                  <a:srgbClr val="3264E6"/>
                </a:solidFill>
                <a:latin typeface="Aptos" panose="020B0004020202020204" pitchFamily="34" charset="0"/>
              </a:rPr>
              <a:t>Transição digital</a:t>
            </a: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: apoiar a digitalização da economia, a infraestrutura digital, tecnologias emergentes digitais, etc.</a:t>
            </a:r>
          </a:p>
          <a:p>
            <a:pPr marL="742950" lvl="1" indent="-285750" defTabSz="889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kern="1200" dirty="0">
                <a:solidFill>
                  <a:srgbClr val="3264E6"/>
                </a:solidFill>
                <a:latin typeface="Aptos" panose="020B0004020202020204" pitchFamily="34" charset="0"/>
              </a:rPr>
              <a:t>Saúde, biotecnologia, agricultura e </a:t>
            </a:r>
            <a:r>
              <a:rPr lang="pt-PT" sz="1600" b="1" kern="1200" dirty="0" err="1">
                <a:solidFill>
                  <a:srgbClr val="3264E6"/>
                </a:solidFill>
                <a:latin typeface="Aptos" panose="020B0004020202020204" pitchFamily="34" charset="0"/>
              </a:rPr>
              <a:t>bioeconomia</a:t>
            </a: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: fomentar inovação nestes setores, que têm grande impacto social e económico. </a:t>
            </a:r>
          </a:p>
          <a:p>
            <a:pPr marL="742950" lvl="1" indent="-285750" defTabSz="889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kern="1200" dirty="0">
                <a:solidFill>
                  <a:srgbClr val="3264E6"/>
                </a:solidFill>
                <a:latin typeface="Aptos" panose="020B0004020202020204" pitchFamily="34" charset="0"/>
              </a:rPr>
              <a:t>Defesa e espaço</a:t>
            </a: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: reforçar a capacidade estratégica da UE em defesa, segurança e exploração espacial.</a:t>
            </a:r>
          </a:p>
          <a:p>
            <a:pPr marL="285750" lvl="0" indent="-285750" defTabSz="8890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Tipo de letra do sistema regular"/>
              <a:buChar char="→"/>
            </a:pPr>
            <a: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  <a:t>Objetivos Estratégicos: </a:t>
            </a:r>
            <a:endParaRPr lang="en-US" sz="1600" b="1" kern="1200" dirty="0">
              <a:solidFill>
                <a:srgbClr val="3264E6"/>
              </a:solidFill>
              <a:latin typeface="Aptos" panose="02110004020202020204"/>
              <a:ea typeface="+mn-ea"/>
              <a:cs typeface="+mn-cs"/>
            </a:endParaRPr>
          </a:p>
          <a:p>
            <a:pPr marL="742950" lvl="1" indent="-285750" defTabSz="8890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600" b="1" kern="1200" dirty="0">
                <a:solidFill>
                  <a:srgbClr val="3264E6"/>
                </a:solidFill>
                <a:latin typeface="Aptos" panose="020B0004020202020204" pitchFamily="34" charset="0"/>
              </a:rPr>
              <a:t>Segurança das cadeias de abastecimentos ao nível da EU </a:t>
            </a: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- autonomia em setores estratégicos, reduzindo dependências exteriores</a:t>
            </a:r>
            <a:endParaRPr lang="en-US" sz="1600" kern="1200" dirty="0">
              <a:solidFill>
                <a:srgbClr val="3264E6"/>
              </a:solidFill>
              <a:latin typeface="Aptos Light" panose="020B0004020202020204" pitchFamily="34" charset="0"/>
            </a:endParaRPr>
          </a:p>
          <a:p>
            <a:pPr marL="742950" lvl="1" indent="-285750" defTabSz="8890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600" b="1" kern="1200" dirty="0">
                <a:solidFill>
                  <a:srgbClr val="3264E6"/>
                </a:solidFill>
                <a:latin typeface="Aptos" panose="020B0004020202020204" pitchFamily="34" charset="0"/>
              </a:rPr>
              <a:t>Liderança e autonomia estratégica da UE </a:t>
            </a: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ao nível das tecnologias críticas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7A1315-971C-813A-E213-8BAAA95E9484}"/>
              </a:ext>
            </a:extLst>
          </p:cNvPr>
          <p:cNvSpPr/>
          <p:nvPr/>
        </p:nvSpPr>
        <p:spPr>
          <a:xfrm>
            <a:off x="354227" y="664734"/>
            <a:ext cx="11837773" cy="574832"/>
          </a:xfrm>
          <a:prstGeom prst="rect">
            <a:avLst/>
          </a:prstGeom>
          <a:noFill/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9399C9-120B-EDC1-0C6C-6A6CCFAA9EB6}"/>
              </a:ext>
            </a:extLst>
          </p:cNvPr>
          <p:cNvSpPr txBox="1"/>
          <p:nvPr/>
        </p:nvSpPr>
        <p:spPr>
          <a:xfrm>
            <a:off x="708454" y="716346"/>
            <a:ext cx="7789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3264E6"/>
                </a:solidFill>
                <a:latin typeface="Aptos Black" panose="020B0004020202020204" pitchFamily="34" charset="0"/>
              </a:rPr>
              <a:t>TEMOS JÁ EXPERIÊNCIA … STEP / OMNIBUS …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8CEAD69-71D8-9728-19BA-C1E3C4F89D2E}"/>
              </a:ext>
            </a:extLst>
          </p:cNvPr>
          <p:cNvSpPr/>
          <p:nvPr/>
        </p:nvSpPr>
        <p:spPr>
          <a:xfrm>
            <a:off x="8852582" y="655763"/>
            <a:ext cx="3355894" cy="583803"/>
          </a:xfrm>
          <a:prstGeom prst="rect">
            <a:avLst/>
          </a:prstGeom>
          <a:pattFill prst="pct5">
            <a:fgClr>
              <a:srgbClr val="3264E6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riângulo 12">
            <a:extLst>
              <a:ext uri="{FF2B5EF4-FFF2-40B4-BE49-F238E27FC236}">
                <a16:creationId xmlns:a16="http://schemas.microsoft.com/office/drawing/2014/main" id="{B4BE6803-224A-1570-20F0-7D891DC4589C}"/>
              </a:ext>
            </a:extLst>
          </p:cNvPr>
          <p:cNvSpPr/>
          <p:nvPr/>
        </p:nvSpPr>
        <p:spPr>
          <a:xfrm>
            <a:off x="9407611" y="4217773"/>
            <a:ext cx="2784389" cy="1969667"/>
          </a:xfrm>
          <a:prstGeom prst="triangle">
            <a:avLst>
              <a:gd name="adj" fmla="val 100000"/>
            </a:avLst>
          </a:prstGeom>
          <a:pattFill prst="pct5">
            <a:fgClr>
              <a:srgbClr val="3264E6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F778BB6C-55E2-3754-A6F9-5630223C03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56856" y="773491"/>
            <a:ext cx="356583" cy="3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F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983C9-136A-1D7D-E391-940205F8C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D78DD7A-CF51-4CD5-FEE2-3316324AD7B3}"/>
              </a:ext>
            </a:extLst>
          </p:cNvPr>
          <p:cNvGrpSpPr/>
          <p:nvPr/>
        </p:nvGrpSpPr>
        <p:grpSpPr>
          <a:xfrm>
            <a:off x="0" y="0"/>
            <a:ext cx="12192000" cy="318910"/>
            <a:chOff x="0" y="0"/>
            <a:chExt cx="12207416" cy="297787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977627-1DDC-B036-2402-31B55D9E8309}"/>
                </a:ext>
              </a:extLst>
            </p:cNvPr>
            <p:cNvSpPr/>
            <p:nvPr/>
          </p:nvSpPr>
          <p:spPr>
            <a:xfrm>
              <a:off x="0" y="0"/>
              <a:ext cx="12207416" cy="297787"/>
            </a:xfrm>
            <a:prstGeom prst="rect">
              <a:avLst/>
            </a:prstGeom>
            <a:solidFill>
              <a:srgbClr val="EAEFFC"/>
            </a:solidFill>
            <a:ln w="3175">
              <a:solidFill>
                <a:srgbClr val="3264E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noProof="0" dirty="0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D8888796-0A48-818C-C281-F6AE3A9C4DFC}"/>
                </a:ext>
              </a:extLst>
            </p:cNvPr>
            <p:cNvGrpSpPr/>
            <p:nvPr/>
          </p:nvGrpSpPr>
          <p:grpSpPr>
            <a:xfrm>
              <a:off x="0" y="0"/>
              <a:ext cx="12019054" cy="297787"/>
              <a:chOff x="0" y="0"/>
              <a:chExt cx="12019054" cy="297787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1ABF0CA-D6A1-78CD-0F64-4BC602A0E323}"/>
                  </a:ext>
                </a:extLst>
              </p:cNvPr>
              <p:cNvSpPr/>
              <p:nvPr/>
            </p:nvSpPr>
            <p:spPr>
              <a:xfrm>
                <a:off x="0" y="0"/>
                <a:ext cx="1302882" cy="297787"/>
              </a:xfrm>
              <a:prstGeom prst="rect">
                <a:avLst/>
              </a:prstGeom>
              <a:solidFill>
                <a:srgbClr val="3264E6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19" name="Gráfico 18">
                <a:extLst>
                  <a:ext uri="{FF2B5EF4-FFF2-40B4-BE49-F238E27FC236}">
                    <a16:creationId xmlns:a16="http://schemas.microsoft.com/office/drawing/2014/main" id="{E385B8D5-60A7-036C-0C77-F770F94B0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1441" y="67866"/>
                <a:ext cx="180000" cy="166668"/>
              </a:xfrm>
              <a:prstGeom prst="rect">
                <a:avLst/>
              </a:prstGeom>
            </p:spPr>
          </p:pic>
          <p:pic>
            <p:nvPicPr>
              <p:cNvPr id="23" name="Gráfico 22">
                <a:extLst>
                  <a:ext uri="{FF2B5EF4-FFF2-40B4-BE49-F238E27FC236}">
                    <a16:creationId xmlns:a16="http://schemas.microsoft.com/office/drawing/2014/main" id="{6B3F49C9-44A9-063A-646B-830AFB7BC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399054" y="98259"/>
                <a:ext cx="10620000" cy="101269"/>
              </a:xfrm>
              <a:prstGeom prst="rect">
                <a:avLst/>
              </a:prstGeom>
            </p:spPr>
          </p:pic>
        </p:grpSp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0898AA1E-4ED6-A9E5-67C5-AD87F5CD963D}"/>
              </a:ext>
            </a:extLst>
          </p:cNvPr>
          <p:cNvSpPr/>
          <p:nvPr/>
        </p:nvSpPr>
        <p:spPr>
          <a:xfrm>
            <a:off x="0" y="6187440"/>
            <a:ext cx="12192000" cy="6737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1E9B743-585B-1F6F-3BD8-201D42DC86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0889" y="6320791"/>
            <a:ext cx="1221469" cy="37702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BC4842C-9497-167E-1A3A-811D0F6CE5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24070" y="6460489"/>
            <a:ext cx="2987040" cy="21690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F97C584-0124-5256-184B-592AC0BC9149}"/>
              </a:ext>
            </a:extLst>
          </p:cNvPr>
          <p:cNvSpPr/>
          <p:nvPr/>
        </p:nvSpPr>
        <p:spPr>
          <a:xfrm>
            <a:off x="0" y="318910"/>
            <a:ext cx="354227" cy="5868530"/>
          </a:xfrm>
          <a:prstGeom prst="rect">
            <a:avLst/>
          </a:prstGeom>
          <a:pattFill prst="pct5">
            <a:fgClr>
              <a:srgbClr val="3264E6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394CFD6-59D4-52F7-5FB0-47C83813CC21}"/>
              </a:ext>
            </a:extLst>
          </p:cNvPr>
          <p:cNvSpPr/>
          <p:nvPr/>
        </p:nvSpPr>
        <p:spPr>
          <a:xfrm>
            <a:off x="354227" y="664734"/>
            <a:ext cx="11837773" cy="574832"/>
          </a:xfrm>
          <a:prstGeom prst="rect">
            <a:avLst/>
          </a:prstGeom>
          <a:noFill/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B227AC-43BD-0F89-51FF-35DDBCD6C8DE}"/>
              </a:ext>
            </a:extLst>
          </p:cNvPr>
          <p:cNvSpPr txBox="1"/>
          <p:nvPr/>
        </p:nvSpPr>
        <p:spPr>
          <a:xfrm>
            <a:off x="560732" y="716346"/>
            <a:ext cx="7937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3264E6"/>
                </a:solidFill>
                <a:latin typeface="Aptos Black" panose="020B0004020202020204" pitchFamily="34" charset="0"/>
              </a:rPr>
              <a:t>CRITICO …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25556E8-116C-33E3-C555-07022674AB1C}"/>
              </a:ext>
            </a:extLst>
          </p:cNvPr>
          <p:cNvSpPr/>
          <p:nvPr/>
        </p:nvSpPr>
        <p:spPr>
          <a:xfrm>
            <a:off x="8852582" y="655763"/>
            <a:ext cx="3355894" cy="583803"/>
          </a:xfrm>
          <a:prstGeom prst="rect">
            <a:avLst/>
          </a:prstGeom>
          <a:pattFill prst="pct5">
            <a:fgClr>
              <a:srgbClr val="3264E6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2068EF-6559-66F2-F2B7-B231A4C5B50C}"/>
              </a:ext>
            </a:extLst>
          </p:cNvPr>
          <p:cNvSpPr txBox="1"/>
          <p:nvPr/>
        </p:nvSpPr>
        <p:spPr>
          <a:xfrm>
            <a:off x="560732" y="1669844"/>
            <a:ext cx="6177819" cy="2246005"/>
          </a:xfrm>
          <a:prstGeom prst="rect">
            <a:avLst/>
          </a:prstGeom>
          <a:noFill/>
        </p:spPr>
        <p:txBody>
          <a:bodyPr wrap="square" numCol="1" spcCol="720000">
            <a:noAutofit/>
          </a:bodyPr>
          <a:lstStyle/>
          <a:p>
            <a:pPr marL="285750" lvl="0" indent="-285750" algn="l" defTabSz="6223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Tipo de letra do sistema regular"/>
              <a:buChar char="→"/>
            </a:pPr>
            <a: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  <a:t>Diagnosticar capacidades efetivas de implementar projetos com suficiente maturidade no domínio das tecnologias criticas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Tipo de letra do sistema regular"/>
              <a:buChar char="→"/>
            </a:pPr>
            <a: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  <a:t>Identificar “Nichos Estratégicos” onde Portugal já disponha ou consiga criar massa crítica para implementar projetos em áreas e domínios tecnológicos que possa vir a liderar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Tipo de letra do sistema regular"/>
              <a:buChar char="→"/>
            </a:pPr>
            <a: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  <a:t>Entidades publicas nacionais responsáveis pela definição</a:t>
            </a:r>
            <a:b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</a:br>
            <a: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  <a:t>das políticas de inovação + entidades (empresas, ENESII,  universidades…) possam alinhar as suas estratégias e opções de investimento em torno das prioridades e objetivos estabelecidos para apoio através do FEC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Tipo de letra do sistema regular"/>
              <a:buChar char="→"/>
            </a:pPr>
            <a:endParaRPr lang="pt-PT" sz="1600" b="1" kern="1200" dirty="0">
              <a:solidFill>
                <a:srgbClr val="3264E6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riângulo 9">
            <a:extLst>
              <a:ext uri="{FF2B5EF4-FFF2-40B4-BE49-F238E27FC236}">
                <a16:creationId xmlns:a16="http://schemas.microsoft.com/office/drawing/2014/main" id="{B8619A38-BC6A-C0F0-9ED0-EB7262FE6DFB}"/>
              </a:ext>
            </a:extLst>
          </p:cNvPr>
          <p:cNvSpPr/>
          <p:nvPr/>
        </p:nvSpPr>
        <p:spPr>
          <a:xfrm>
            <a:off x="8292575" y="3429001"/>
            <a:ext cx="3899426" cy="2758440"/>
          </a:xfrm>
          <a:prstGeom prst="triangle">
            <a:avLst>
              <a:gd name="adj" fmla="val 100000"/>
            </a:avLst>
          </a:prstGeom>
          <a:pattFill prst="pct90">
            <a:fgClr>
              <a:srgbClr val="3264E6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0BDC88E-0936-30C2-D8E8-8D1050488D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56856" y="773491"/>
            <a:ext cx="356583" cy="3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7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F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758275-86CB-9EB5-9F96-3C8C1AD99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382A2CA-31A6-F038-6FCB-10BB5EC1645C}"/>
              </a:ext>
            </a:extLst>
          </p:cNvPr>
          <p:cNvGrpSpPr/>
          <p:nvPr/>
        </p:nvGrpSpPr>
        <p:grpSpPr>
          <a:xfrm>
            <a:off x="0" y="0"/>
            <a:ext cx="12192000" cy="318910"/>
            <a:chOff x="0" y="0"/>
            <a:chExt cx="12207416" cy="297787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73DE6CF-28E1-41B1-ADC7-6EFD1B3798D3}"/>
                </a:ext>
              </a:extLst>
            </p:cNvPr>
            <p:cNvSpPr/>
            <p:nvPr/>
          </p:nvSpPr>
          <p:spPr>
            <a:xfrm>
              <a:off x="0" y="0"/>
              <a:ext cx="12207416" cy="297787"/>
            </a:xfrm>
            <a:prstGeom prst="rect">
              <a:avLst/>
            </a:prstGeom>
            <a:solidFill>
              <a:srgbClr val="EAEFFC"/>
            </a:solidFill>
            <a:ln w="3175">
              <a:solidFill>
                <a:srgbClr val="3264E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noProof="0" dirty="0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3C72A222-08AB-2B13-3136-76AE2C220558}"/>
                </a:ext>
              </a:extLst>
            </p:cNvPr>
            <p:cNvGrpSpPr/>
            <p:nvPr/>
          </p:nvGrpSpPr>
          <p:grpSpPr>
            <a:xfrm>
              <a:off x="0" y="0"/>
              <a:ext cx="12019054" cy="297787"/>
              <a:chOff x="0" y="0"/>
              <a:chExt cx="12019054" cy="297787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D06ADC95-5751-5552-D003-A2E11AE147BF}"/>
                  </a:ext>
                </a:extLst>
              </p:cNvPr>
              <p:cNvSpPr/>
              <p:nvPr/>
            </p:nvSpPr>
            <p:spPr>
              <a:xfrm>
                <a:off x="0" y="0"/>
                <a:ext cx="1302882" cy="297787"/>
              </a:xfrm>
              <a:prstGeom prst="rect">
                <a:avLst/>
              </a:prstGeom>
              <a:solidFill>
                <a:srgbClr val="3264E6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19" name="Gráfico 18">
                <a:extLst>
                  <a:ext uri="{FF2B5EF4-FFF2-40B4-BE49-F238E27FC236}">
                    <a16:creationId xmlns:a16="http://schemas.microsoft.com/office/drawing/2014/main" id="{41DE98E4-B196-4A5A-16C8-3B9A9F4B2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1441" y="67866"/>
                <a:ext cx="180000" cy="166668"/>
              </a:xfrm>
              <a:prstGeom prst="rect">
                <a:avLst/>
              </a:prstGeom>
            </p:spPr>
          </p:pic>
          <p:pic>
            <p:nvPicPr>
              <p:cNvPr id="23" name="Gráfico 22">
                <a:extLst>
                  <a:ext uri="{FF2B5EF4-FFF2-40B4-BE49-F238E27FC236}">
                    <a16:creationId xmlns:a16="http://schemas.microsoft.com/office/drawing/2014/main" id="{0F26254D-7EB0-0DF8-F8D8-C36EA43EF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399054" y="98259"/>
                <a:ext cx="10620000" cy="101269"/>
              </a:xfrm>
              <a:prstGeom prst="rect">
                <a:avLst/>
              </a:prstGeom>
            </p:spPr>
          </p:pic>
        </p:grpSp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80205F38-5168-2E05-757B-A52E24A42D2A}"/>
              </a:ext>
            </a:extLst>
          </p:cNvPr>
          <p:cNvSpPr/>
          <p:nvPr/>
        </p:nvSpPr>
        <p:spPr>
          <a:xfrm>
            <a:off x="0" y="6187440"/>
            <a:ext cx="12192000" cy="6737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7B3EFA-4A33-20EA-53E7-4A0C081C0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0889" y="6320791"/>
            <a:ext cx="1221469" cy="37702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18316E2-D0C5-FE46-D73D-18675AF3F8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24070" y="6460489"/>
            <a:ext cx="2987040" cy="21690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9A6013F-3451-6FDE-EECF-E1B84092AE1D}"/>
              </a:ext>
            </a:extLst>
          </p:cNvPr>
          <p:cNvSpPr/>
          <p:nvPr/>
        </p:nvSpPr>
        <p:spPr>
          <a:xfrm>
            <a:off x="0" y="318910"/>
            <a:ext cx="354227" cy="5868530"/>
          </a:xfrm>
          <a:prstGeom prst="rect">
            <a:avLst/>
          </a:prstGeom>
          <a:pattFill prst="pct5">
            <a:fgClr>
              <a:srgbClr val="3264E6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3ABC36F-777E-2FC7-DC0F-228202331FF2}"/>
              </a:ext>
            </a:extLst>
          </p:cNvPr>
          <p:cNvSpPr/>
          <p:nvPr/>
        </p:nvSpPr>
        <p:spPr>
          <a:xfrm>
            <a:off x="354227" y="664734"/>
            <a:ext cx="11837773" cy="574832"/>
          </a:xfrm>
          <a:prstGeom prst="rect">
            <a:avLst/>
          </a:prstGeom>
          <a:noFill/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681E91-3558-7B3C-C804-6094B9A44FE7}"/>
              </a:ext>
            </a:extLst>
          </p:cNvPr>
          <p:cNvSpPr txBox="1"/>
          <p:nvPr/>
        </p:nvSpPr>
        <p:spPr>
          <a:xfrm>
            <a:off x="560732" y="716346"/>
            <a:ext cx="7937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3264E6"/>
                </a:solidFill>
                <a:latin typeface="Aptos Black" panose="020B0004020202020204" pitchFamily="34" charset="0"/>
              </a:rPr>
              <a:t>TRABALHAR ÁREAS FUNDAMENTAIS…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B321A04-DA8B-11AE-076C-E1CAC070382C}"/>
              </a:ext>
            </a:extLst>
          </p:cNvPr>
          <p:cNvSpPr/>
          <p:nvPr/>
        </p:nvSpPr>
        <p:spPr>
          <a:xfrm>
            <a:off x="8852582" y="655763"/>
            <a:ext cx="3355894" cy="583803"/>
          </a:xfrm>
          <a:prstGeom prst="rect">
            <a:avLst/>
          </a:prstGeom>
          <a:pattFill prst="pct5">
            <a:fgClr>
              <a:srgbClr val="3264E6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783336-E406-B61B-1A0B-3C2D9D358AAC}"/>
              </a:ext>
            </a:extLst>
          </p:cNvPr>
          <p:cNvSpPr txBox="1"/>
          <p:nvPr/>
        </p:nvSpPr>
        <p:spPr>
          <a:xfrm>
            <a:off x="560732" y="2049716"/>
            <a:ext cx="4208976" cy="2802933"/>
          </a:xfrm>
          <a:prstGeom prst="rect">
            <a:avLst/>
          </a:prstGeom>
          <a:noFill/>
        </p:spPr>
        <p:txBody>
          <a:bodyPr wrap="square" numCol="1" spcCol="720000">
            <a:noAutofit/>
          </a:bodyPr>
          <a:lstStyle/>
          <a:p>
            <a:pPr marL="285750" lvl="0" indent="-285750" algn="l" defTabSz="6223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Tipo de letra do sistema regular"/>
              <a:buChar char="→"/>
            </a:pPr>
            <a: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  <a:t>Escala</a:t>
            </a:r>
            <a:b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</a:b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combater fragmentação: apoios, </a:t>
            </a:r>
            <a:b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</a:b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entidades, etc.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Tipo de letra do sistema regular"/>
              <a:buChar char="→"/>
            </a:pPr>
            <a: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  <a:t>Chegar aos mercados internacionais </a:t>
            </a:r>
            <a:b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</a:b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IDI com capacidade de chegar ao mercado e com escalabilidade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Tipo de letra do sistema regular"/>
              <a:buChar char="→"/>
            </a:pPr>
            <a: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  <a:t>Cooperação</a:t>
            </a:r>
            <a:br>
              <a:rPr lang="pt-PT" sz="1600" b="1" kern="1200" dirty="0">
                <a:solidFill>
                  <a:srgbClr val="3264E6"/>
                </a:solidFill>
                <a:latin typeface="Aptos" panose="02110004020202020204"/>
                <a:ea typeface="+mn-ea"/>
                <a:cs typeface="+mn-cs"/>
              </a:rPr>
            </a:b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fomentar agregação/cooperação de atores (ganhar escala, complementaridade de competências, </a:t>
            </a:r>
            <a:r>
              <a:rPr lang="pt-PT" sz="1600" kern="1200" dirty="0" err="1">
                <a:solidFill>
                  <a:srgbClr val="3264E6"/>
                </a:solidFill>
                <a:latin typeface="Aptos Light" panose="020B0004020202020204" pitchFamily="34" charset="0"/>
              </a:rPr>
              <a:t>etc</a:t>
            </a: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CF42A41-01FB-3EC4-986E-4B858A8A4E5E}"/>
              </a:ext>
            </a:extLst>
          </p:cNvPr>
          <p:cNvSpPr txBox="1"/>
          <p:nvPr/>
        </p:nvSpPr>
        <p:spPr>
          <a:xfrm>
            <a:off x="5836192" y="2155068"/>
            <a:ext cx="5874918" cy="2556168"/>
          </a:xfrm>
          <a:prstGeom prst="rect">
            <a:avLst/>
          </a:prstGeom>
          <a:noFill/>
        </p:spPr>
        <p:txBody>
          <a:bodyPr wrap="square" numCol="1" spcCol="72000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Aposta em instrumentos e mecanismos de financiamento integrados e simplificados  - promover uma </a:t>
            </a:r>
            <a:r>
              <a:rPr lang="pt-PT" sz="1600" b="1" kern="1200" dirty="0">
                <a:solidFill>
                  <a:srgbClr val="3264E6"/>
                </a:solidFill>
                <a:latin typeface="Aptos" panose="020B0004020202020204" pitchFamily="34" charset="0"/>
              </a:rPr>
              <a:t>aceleração do ciclo da inovação</a:t>
            </a: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: desde a fase de conceção protótipos, pilotos e demonstrações, até ao “</a:t>
            </a:r>
            <a:r>
              <a:rPr lang="pt-PT" sz="1600" kern="1200" dirty="0" err="1">
                <a:solidFill>
                  <a:srgbClr val="3264E6"/>
                </a:solidFill>
                <a:latin typeface="Aptos Light" panose="020B0004020202020204" pitchFamily="34" charset="0"/>
              </a:rPr>
              <a:t>scale-up</a:t>
            </a: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” e comercialização em mercados internacionais, ligando as fases de:</a:t>
            </a:r>
          </a:p>
          <a:p>
            <a:pPr lvl="0" algn="l" defTabSz="6223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1600" b="1" kern="1200" dirty="0">
                <a:solidFill>
                  <a:srgbClr val="3264E6"/>
                </a:solidFill>
                <a:latin typeface="Aptos" panose="020B0004020202020204" pitchFamily="34" charset="0"/>
              </a:rPr>
              <a:t>investigação → inovação → industrialização → comercialização</a:t>
            </a:r>
          </a:p>
          <a:p>
            <a:pPr lvl="0" algn="l" defTabSz="6223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1600" kern="1200" dirty="0">
                <a:solidFill>
                  <a:srgbClr val="3264E6"/>
                </a:solidFill>
                <a:latin typeface="Aptos Light" panose="020B0004020202020204" pitchFamily="34" charset="0"/>
              </a:rPr>
              <a:t>Avaliação de “cadeias produtivas completas” - quer ao nível da conceção das politicas da inovação, quer ao nível da formulação e implementação dos projetos.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Tipo de letra do sistema regular"/>
              <a:buChar char="→"/>
            </a:pPr>
            <a:endParaRPr lang="pt-PT" kern="1200" dirty="0">
              <a:solidFill>
                <a:srgbClr val="3264E6"/>
              </a:solidFill>
              <a:latin typeface="Aptos Light" panose="020B0004020202020204" pitchFamily="34" charset="0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445A34F5-E503-6B67-15A4-8F38AA995BC5}"/>
              </a:ext>
            </a:extLst>
          </p:cNvPr>
          <p:cNvCxnSpPr>
            <a:cxnSpLocks/>
          </p:cNvCxnSpPr>
          <p:nvPr/>
        </p:nvCxnSpPr>
        <p:spPr>
          <a:xfrm>
            <a:off x="5302950" y="1669843"/>
            <a:ext cx="0" cy="3618849"/>
          </a:xfrm>
          <a:prstGeom prst="line">
            <a:avLst/>
          </a:prstGeom>
          <a:ln w="3175">
            <a:solidFill>
              <a:srgbClr val="3264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áfico 17">
            <a:extLst>
              <a:ext uri="{FF2B5EF4-FFF2-40B4-BE49-F238E27FC236}">
                <a16:creationId xmlns:a16="http://schemas.microsoft.com/office/drawing/2014/main" id="{F7910B96-24F6-C2FF-DC8F-7C3A7802E5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56856" y="773491"/>
            <a:ext cx="356583" cy="3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3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F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57C48A-BD00-54A4-8316-076395D5C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FBE4FF-2701-99E4-CC97-77E3796D3D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880" t="11586" b="-153"/>
          <a:stretch/>
        </p:blipFill>
        <p:spPr>
          <a:xfrm>
            <a:off x="5281863" y="105229"/>
            <a:ext cx="6910137" cy="6752771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57BDA4B6-E306-014B-6640-49BA891CA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5913" y="5752522"/>
            <a:ext cx="4039901" cy="2933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8249867-0298-5708-28EC-2417BAAA3BA5}"/>
              </a:ext>
            </a:extLst>
          </p:cNvPr>
          <p:cNvSpPr txBox="1"/>
          <p:nvPr/>
        </p:nvSpPr>
        <p:spPr>
          <a:xfrm>
            <a:off x="463308" y="5958623"/>
            <a:ext cx="43633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u="none" strike="noStrike" baseline="0" noProof="0" dirty="0">
                <a:solidFill>
                  <a:srgbClr val="3264E6"/>
                </a:solidFill>
                <a:latin typeface="Aptos" panose="020B0004020202020204" pitchFamily="34" charset="0"/>
              </a:rPr>
              <a:t>26 de Maio</a:t>
            </a:r>
            <a:br>
              <a:rPr lang="pt-PT" sz="1400" u="none" strike="noStrike" baseline="0" noProof="0" dirty="0">
                <a:solidFill>
                  <a:srgbClr val="3264E6"/>
                </a:solidFill>
                <a:latin typeface="Aptos Light" panose="020B0004020202020204" pitchFamily="34" charset="0"/>
              </a:rPr>
            </a:br>
            <a:r>
              <a:rPr lang="pt-PT" sz="1200" dirty="0">
                <a:solidFill>
                  <a:srgbClr val="3264E6"/>
                </a:solidFill>
                <a:latin typeface="Aptos Light" panose="020B0004020202020204" pitchFamily="34" charset="0"/>
              </a:rPr>
              <a:t>Alfândega do Porto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C47A922-0D73-D327-326F-9BB84DC7DAB3}"/>
              </a:ext>
            </a:extLst>
          </p:cNvPr>
          <p:cNvGrpSpPr/>
          <p:nvPr/>
        </p:nvGrpSpPr>
        <p:grpSpPr>
          <a:xfrm>
            <a:off x="0" y="0"/>
            <a:ext cx="12192000" cy="318910"/>
            <a:chOff x="0" y="0"/>
            <a:chExt cx="12207416" cy="297787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EFD8148-9668-2130-51BA-78F7D8B8A950}"/>
                </a:ext>
              </a:extLst>
            </p:cNvPr>
            <p:cNvSpPr/>
            <p:nvPr/>
          </p:nvSpPr>
          <p:spPr>
            <a:xfrm>
              <a:off x="0" y="0"/>
              <a:ext cx="12207416" cy="297787"/>
            </a:xfrm>
            <a:prstGeom prst="rect">
              <a:avLst/>
            </a:prstGeom>
            <a:solidFill>
              <a:srgbClr val="EAEFFC"/>
            </a:solidFill>
            <a:ln w="3175">
              <a:solidFill>
                <a:srgbClr val="3264E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noProof="0" dirty="0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FC53AFB6-9CDF-2795-A91A-A6B354A8EB3F}"/>
                </a:ext>
              </a:extLst>
            </p:cNvPr>
            <p:cNvGrpSpPr/>
            <p:nvPr/>
          </p:nvGrpSpPr>
          <p:grpSpPr>
            <a:xfrm>
              <a:off x="0" y="0"/>
              <a:ext cx="12019054" cy="297787"/>
              <a:chOff x="0" y="0"/>
              <a:chExt cx="12019054" cy="297787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558CF4FB-F065-A091-4316-814A51B068C9}"/>
                  </a:ext>
                </a:extLst>
              </p:cNvPr>
              <p:cNvSpPr/>
              <p:nvPr/>
            </p:nvSpPr>
            <p:spPr>
              <a:xfrm>
                <a:off x="0" y="0"/>
                <a:ext cx="1302882" cy="297787"/>
              </a:xfrm>
              <a:prstGeom prst="rect">
                <a:avLst/>
              </a:prstGeom>
              <a:solidFill>
                <a:srgbClr val="3264E6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noProof="0" dirty="0"/>
              </a:p>
            </p:txBody>
          </p:sp>
          <p:pic>
            <p:nvPicPr>
              <p:cNvPr id="17" name="Gráfico 16">
                <a:extLst>
                  <a:ext uri="{FF2B5EF4-FFF2-40B4-BE49-F238E27FC236}">
                    <a16:creationId xmlns:a16="http://schemas.microsoft.com/office/drawing/2014/main" id="{0C428932-ECEF-5F2E-D1D5-979175984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61441" y="67866"/>
                <a:ext cx="180000" cy="166668"/>
              </a:xfrm>
              <a:prstGeom prst="rect">
                <a:avLst/>
              </a:prstGeom>
            </p:spPr>
          </p:pic>
          <p:pic>
            <p:nvPicPr>
              <p:cNvPr id="18" name="Gráfico 17">
                <a:extLst>
                  <a:ext uri="{FF2B5EF4-FFF2-40B4-BE49-F238E27FC236}">
                    <a16:creationId xmlns:a16="http://schemas.microsoft.com/office/drawing/2014/main" id="{AC5A3FEA-E73F-5BCD-F1CD-8914DF162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399054" y="98259"/>
                <a:ext cx="10620000" cy="101269"/>
              </a:xfrm>
              <a:prstGeom prst="rect">
                <a:avLst/>
              </a:prstGeom>
            </p:spPr>
          </p:pic>
        </p:grp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8015E6-81E3-D06D-5CFE-562CFD2F1D9C}"/>
              </a:ext>
            </a:extLst>
          </p:cNvPr>
          <p:cNvSpPr txBox="1"/>
          <p:nvPr/>
        </p:nvSpPr>
        <p:spPr>
          <a:xfrm>
            <a:off x="6522007" y="2692949"/>
            <a:ext cx="442984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8000" b="1" noProof="0" dirty="0">
                <a:solidFill>
                  <a:srgbClr val="EAEFFC"/>
                </a:solidFill>
                <a:latin typeface="Aptos Black" panose="020B0004020202020204" pitchFamily="34" charset="0"/>
              </a:rPr>
              <a:t>Obrigada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64E6725-7FD2-51C3-396B-12059647BB30}"/>
              </a:ext>
            </a:extLst>
          </p:cNvPr>
          <p:cNvSpPr/>
          <p:nvPr/>
        </p:nvSpPr>
        <p:spPr>
          <a:xfrm>
            <a:off x="0" y="4662616"/>
            <a:ext cx="5281863" cy="2195384"/>
          </a:xfrm>
          <a:prstGeom prst="rect">
            <a:avLst/>
          </a:prstGeom>
          <a:pattFill prst="pct5">
            <a:fgClr>
              <a:srgbClr val="3264E6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solidFill>
                <a:srgbClr val="3264E6"/>
              </a:solidFill>
              <a:latin typeface="Aptos Light" panose="020B0004020202020204" pitchFamily="34" charset="0"/>
            </a:endParaRPr>
          </a:p>
          <a:p>
            <a:pPr algn="ctr"/>
            <a:endParaRPr lang="pt-PT" sz="1200" b="1" noProof="0" dirty="0">
              <a:solidFill>
                <a:srgbClr val="3264E6"/>
              </a:solidFill>
              <a:latin typeface="Aptos Light" panose="020B00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B5DEC04-BF5C-E00D-FED5-FF6748B2E9B2}"/>
              </a:ext>
            </a:extLst>
          </p:cNvPr>
          <p:cNvSpPr txBox="1"/>
          <p:nvPr/>
        </p:nvSpPr>
        <p:spPr>
          <a:xfrm>
            <a:off x="463308" y="5131039"/>
            <a:ext cx="39129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PT" sz="2000" b="1" noProof="0" dirty="0">
                <a:solidFill>
                  <a:srgbClr val="3264E6"/>
                </a:solidFill>
                <a:latin typeface="Aptos ExtraBold" panose="020B0004020202020204" pitchFamily="34" charset="0"/>
              </a:rPr>
              <a:t>Alexandra Vilela</a:t>
            </a:r>
          </a:p>
          <a:p>
            <a:pPr>
              <a:buNone/>
            </a:pPr>
            <a:r>
              <a:rPr lang="pt-PT" sz="1400" noProof="0" dirty="0">
                <a:solidFill>
                  <a:srgbClr val="3264E6"/>
                </a:solidFill>
                <a:latin typeface="Aptos Light" panose="020B0004020202020204" pitchFamily="34" charset="0"/>
              </a:rPr>
              <a:t>Presidente  COMPETE 2030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2B675F5-90AB-C624-DFD2-A66D29E06617}"/>
              </a:ext>
            </a:extLst>
          </p:cNvPr>
          <p:cNvSpPr txBox="1"/>
          <p:nvPr/>
        </p:nvSpPr>
        <p:spPr>
          <a:xfrm>
            <a:off x="463308" y="5790107"/>
            <a:ext cx="42404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1200" noProof="0" dirty="0">
                <a:solidFill>
                  <a:srgbClr val="3264E6"/>
                </a:solidFill>
                <a:latin typeface="Aptos Light" panose="020B0004020202020204" pitchFamily="34" charset="0"/>
              </a:rPr>
              <a:t>Alexandra.vilela@compete2030.gov.pt | compete2030.gov.pt</a:t>
            </a:r>
          </a:p>
        </p:txBody>
      </p:sp>
      <p:sp>
        <p:nvSpPr>
          <p:cNvPr id="9" name="Triângulo 8">
            <a:extLst>
              <a:ext uri="{FF2B5EF4-FFF2-40B4-BE49-F238E27FC236}">
                <a16:creationId xmlns:a16="http://schemas.microsoft.com/office/drawing/2014/main" id="{58BC5662-A9FA-37F7-00F7-47F0265D95DA}"/>
              </a:ext>
            </a:extLst>
          </p:cNvPr>
          <p:cNvSpPr/>
          <p:nvPr/>
        </p:nvSpPr>
        <p:spPr>
          <a:xfrm>
            <a:off x="2497474" y="2692949"/>
            <a:ext cx="2784389" cy="1969667"/>
          </a:xfrm>
          <a:prstGeom prst="triangle">
            <a:avLst>
              <a:gd name="adj" fmla="val 100000"/>
            </a:avLst>
          </a:prstGeom>
          <a:pattFill prst="wdUpDiag">
            <a:fgClr>
              <a:srgbClr val="3264E6"/>
            </a:fgClr>
            <a:bgClr>
              <a:schemeClr val="bg1"/>
            </a:bgClr>
          </a:pattFill>
          <a:ln w="3175">
            <a:solidFill>
              <a:srgbClr val="3264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D3BD096-0543-04CF-7EDC-319D4E2F39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859882" y="5737513"/>
            <a:ext cx="1047673" cy="32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6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d7c35a-f439-4c0f-8f09-3d863dd0be89">
      <Terms xmlns="http://schemas.microsoft.com/office/infopath/2007/PartnerControls"/>
    </lcf76f155ced4ddcb4097134ff3c332f>
    <TaxCatchAll xmlns="8af0af5b-52e4-4b99-9094-dd9c6f18bb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8780406D0F1647BB2B4E8A23DF06C8" ma:contentTypeVersion="15" ma:contentTypeDescription="Criar um novo documento." ma:contentTypeScope="" ma:versionID="aeebdbd1a7d0c358b35e21faf474eaa7">
  <xsd:schema xmlns:xsd="http://www.w3.org/2001/XMLSchema" xmlns:xs="http://www.w3.org/2001/XMLSchema" xmlns:p="http://schemas.microsoft.com/office/2006/metadata/properties" xmlns:ns2="26d7c35a-f439-4c0f-8f09-3d863dd0be89" xmlns:ns3="8af0af5b-52e4-4b99-9094-dd9c6f18bb24" targetNamespace="http://schemas.microsoft.com/office/2006/metadata/properties" ma:root="true" ma:fieldsID="fe0cdeeac102eac3fbf6981b59060e6e" ns2:_="" ns3:_="">
    <xsd:import namespace="26d7c35a-f439-4c0f-8f09-3d863dd0be89"/>
    <xsd:import namespace="8af0af5b-52e4-4b99-9094-dd9c6f18bb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7c35a-f439-4c0f-8f09-3d863dd0be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m" ma:readOnly="false" ma:fieldId="{5cf76f15-5ced-4ddc-b409-7134ff3c332f}" ma:taxonomyMulti="true" ma:sspId="ae99d295-857e-4fd2-9ded-fd0b44badd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0af5b-52e4-4b99-9094-dd9c6f18bb2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59e979c-b78c-45a7-bb4e-d98931705955}" ma:internalName="TaxCatchAll" ma:showField="CatchAllData" ma:web="8af0af5b-52e4-4b99-9094-dd9c6f18bb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64D8D-F15E-4FB8-9EBE-BA28F9C82CD0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8af0af5b-52e4-4b99-9094-dd9c6f18bb24"/>
    <ds:schemaRef ds:uri="26d7c35a-f439-4c0f-8f09-3d863dd0be8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FA97894-0C0C-421C-AB68-6B5EC3E2AB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D78A92-1FDE-45A7-AF31-A41E71C400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7c35a-f439-4c0f-8f09-3d863dd0be89"/>
    <ds:schemaRef ds:uri="8af0af5b-52e4-4b99-9094-dd9c6f18bb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450</Words>
  <Application>Microsoft Macintosh PowerPoint</Application>
  <PresentationFormat>Ecrã Panorâmico</PresentationFormat>
  <Paragraphs>41</Paragraphs>
  <Slides>6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4" baseType="lpstr">
      <vt:lpstr>Aptos</vt:lpstr>
      <vt:lpstr>Aptos Black</vt:lpstr>
      <vt:lpstr>Aptos Display</vt:lpstr>
      <vt:lpstr>Aptos ExtraBold</vt:lpstr>
      <vt:lpstr>Aptos Light</vt:lpstr>
      <vt:lpstr>Arial</vt:lpstr>
      <vt:lpstr>Tipo de letra do sistema regular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Paixao</dc:creator>
  <cp:lastModifiedBy>Marcos Paixao</cp:lastModifiedBy>
  <cp:revision>24</cp:revision>
  <dcterms:created xsi:type="dcterms:W3CDTF">2025-03-12T00:16:58Z</dcterms:created>
  <dcterms:modified xsi:type="dcterms:W3CDTF">2025-11-21T10:40:14Z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0x010100C48780406D0F1647BB2B4E8A23DF06C8</vt:lpwstr>
  </property>
  <property fmtid="{D5CDD505-2E9C-101B-9397-08002B2CF9AE}" pid="3" name="MediaServiceImageTags">
    <vt:lpwstr/>
  </property>
</Properties>
</file>